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2" r:id="rId4"/>
    <p:sldMasterId id="2147483693" r:id="rId5"/>
    <p:sldMasterId id="2147483694" r:id="rId6"/>
    <p:sldMasterId id="214748369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10972800" cx="12801600"/>
  <p:notesSz cx="68580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56">
          <p15:clr>
            <a:srgbClr val="A4A3A4"/>
          </p15:clr>
        </p15:guide>
        <p15:guide id="2" pos="4032">
          <p15:clr>
            <a:srgbClr val="A4A3A4"/>
          </p15:clr>
        </p15:guide>
      </p15:sldGuideLst>
    </p:ext>
    <p:ext uri="{2D200454-40CA-4A62-9FC3-DE9A4176ACB9}">
      <p15:notesGuideLst>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56" orient="horz"/>
        <p:guide pos="4032"/>
      </p:guideLst>
    </p:cSldViewPr>
  </p:slideViewPr>
  <p:notesViewPr>
    <p:cSldViewPr snapToGrid="0">
      <p:cViewPr varScale="1">
        <p:scale>
          <a:sx n="100" d="100"/>
          <a:sy n="100" d="100"/>
        </p:scale>
        <p:origin x="0" y="0"/>
      </p:cViewPr>
      <p:guideLst>
        <p:guide pos="2928"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651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4613" y="0"/>
            <a:ext cx="2971800" cy="4651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540"/>
              </a:spcBef>
              <a:spcAft>
                <a:spcPts val="0"/>
              </a:spcAft>
              <a:buSzPts val="1400"/>
              <a:buNone/>
              <a:defRPr b="0" i="0" sz="1800" u="none" cap="none" strike="noStrike">
                <a:solidFill>
                  <a:schemeClr val="dk1"/>
                </a:solidFill>
                <a:latin typeface="Arial"/>
                <a:ea typeface="Arial"/>
                <a:cs typeface="Arial"/>
                <a:sym typeface="Arial"/>
              </a:defRPr>
            </a:lvl1pPr>
            <a:lvl2pPr indent="-228600" lvl="1" marL="914400" marR="0" rtl="0" algn="l">
              <a:spcBef>
                <a:spcPts val="540"/>
              </a:spcBef>
              <a:spcAft>
                <a:spcPts val="0"/>
              </a:spcAft>
              <a:buSzPts val="1400"/>
              <a:buNone/>
              <a:defRPr b="0" i="0" sz="1800" u="none" cap="none" strike="noStrike">
                <a:solidFill>
                  <a:schemeClr val="dk1"/>
                </a:solidFill>
                <a:latin typeface="Arial"/>
                <a:ea typeface="Arial"/>
                <a:cs typeface="Arial"/>
                <a:sym typeface="Arial"/>
              </a:defRPr>
            </a:lvl2pPr>
            <a:lvl3pPr indent="-228600" lvl="2" marL="1371600" marR="0" rtl="0" algn="l">
              <a:spcBef>
                <a:spcPts val="540"/>
              </a:spcBef>
              <a:spcAft>
                <a:spcPts val="0"/>
              </a:spcAft>
              <a:buSzPts val="1400"/>
              <a:buNone/>
              <a:defRPr b="0" i="0" sz="1800" u="none" cap="none" strike="noStrike">
                <a:solidFill>
                  <a:schemeClr val="dk1"/>
                </a:solidFill>
                <a:latin typeface="Arial"/>
                <a:ea typeface="Arial"/>
                <a:cs typeface="Arial"/>
                <a:sym typeface="Arial"/>
              </a:defRPr>
            </a:lvl3pPr>
            <a:lvl4pPr indent="-228600" lvl="3" marL="1828800" marR="0" rtl="0" algn="l">
              <a:spcBef>
                <a:spcPts val="540"/>
              </a:spcBef>
              <a:spcAft>
                <a:spcPts val="0"/>
              </a:spcAft>
              <a:buSzPts val="1400"/>
              <a:buNone/>
              <a:defRPr b="0" i="0" sz="1800" u="none" cap="none" strike="noStrike">
                <a:solidFill>
                  <a:schemeClr val="dk1"/>
                </a:solidFill>
                <a:latin typeface="Arial"/>
                <a:ea typeface="Arial"/>
                <a:cs typeface="Arial"/>
                <a:sym typeface="Arial"/>
              </a:defRPr>
            </a:lvl4pPr>
            <a:lvl5pPr indent="-228600" lvl="4" marL="2286000" marR="0" rtl="0" algn="l">
              <a:spcBef>
                <a:spcPts val="540"/>
              </a:spcBef>
              <a:spcAft>
                <a:spcPts val="0"/>
              </a:spcAft>
              <a:buSzPts val="1400"/>
              <a:buNone/>
              <a:defRPr b="0" i="0" sz="18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675"/>
            <a:ext cx="2971800" cy="4651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03" name="Google Shape;203;p1: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64" name="Google Shape;264;p10: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70" name="Google Shape;270;p11: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77" name="Google Shape;277;p12: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83" name="Google Shape;283;p13: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90" name="Google Shape;290;p14: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97" name="Google Shape;297;p15: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03" name="Google Shape;303;p16: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08" name="Google Shape;308;p17: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14" name="Google Shape;314;p18: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21" name="Google Shape;321;p19: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09" name="Google Shape;209;p2: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26" name="Google Shape;326;p20: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1: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33" name="Google Shape;333;p21: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2: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40" name="Google Shape;340;p22: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47" name="Google Shape;347;p23: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53" name="Google Shape;353;p24: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64" name="Google Shape;364;p25: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71" name="Google Shape;371;p26: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78" name="Google Shape;378;p27: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85" name="Google Shape;385;p28: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92" name="Google Shape;392;p29: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16" name="Google Shape;216;p3: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0: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398" name="Google Shape;398;p30: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1: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5" name="Google Shape;405;p31: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latin typeface="Arial"/>
                <a:ea typeface="Arial"/>
                <a:cs typeface="Arial"/>
                <a:sym typeface="Arial"/>
              </a:rPr>
              <a:t>DevBio9e-Fig-17-07-0.jpg</a:t>
            </a:r>
            <a:br>
              <a:rPr lang="en-US" sz="1600">
                <a:latin typeface="Arial"/>
                <a:ea typeface="Arial"/>
                <a:cs typeface="Arial"/>
                <a:sym typeface="Arial"/>
              </a:rPr>
            </a:br>
            <a:endParaRPr sz="16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2: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p32: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latin typeface="Arial"/>
                <a:ea typeface="Arial"/>
                <a:cs typeface="Arial"/>
                <a:sym typeface="Arial"/>
              </a:rPr>
              <a:t>DevBio9e-Fig-17-06-0.jpg</a:t>
            </a:r>
            <a:br>
              <a:rPr lang="en-US" sz="1600">
                <a:latin typeface="Arial"/>
                <a:ea typeface="Arial"/>
                <a:cs typeface="Arial"/>
                <a:sym typeface="Arial"/>
              </a:rPr>
            </a:br>
            <a:endParaRPr sz="16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4: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23" name="Google Shape;223;p4: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5: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30" name="Google Shape;230;p5: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36" name="Google Shape;236;p6: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7: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45" name="Google Shape;245;p7: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8: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51" name="Google Shape;251;p8: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9:notes"/>
          <p:cNvSpPr txBox="1"/>
          <p:nvPr>
            <p:ph idx="1" type="body"/>
          </p:nvPr>
        </p:nvSpPr>
        <p:spPr>
          <a:xfrm>
            <a:off x="685800" y="4416425"/>
            <a:ext cx="5486400" cy="4183063"/>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t/>
            </a:r>
            <a:endParaRPr/>
          </a:p>
        </p:txBody>
      </p:sp>
      <p:sp>
        <p:nvSpPr>
          <p:cNvPr id="258" name="Google Shape;258;p9:notes"/>
          <p:cNvSpPr/>
          <p:nvPr>
            <p:ph idx="2" type="sldImg"/>
          </p:nvPr>
        </p:nvSpPr>
        <p:spPr>
          <a:xfrm>
            <a:off x="1395413" y="696913"/>
            <a:ext cx="40671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600200" y="1795781"/>
            <a:ext cx="9601200" cy="382016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300"/>
              <a:buFont typeface="Calibri"/>
              <a:buNone/>
              <a:defRPr sz="6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600200" y="5763261"/>
            <a:ext cx="9601200" cy="2649219"/>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50"/>
              </a:spcBef>
              <a:spcAft>
                <a:spcPts val="0"/>
              </a:spcAft>
              <a:buClr>
                <a:schemeClr val="dk1"/>
              </a:buClr>
              <a:buSzPts val="2520"/>
              <a:buNone/>
              <a:defRPr sz="2520"/>
            </a:lvl1pPr>
            <a:lvl2pPr lvl="1" algn="ctr">
              <a:lnSpc>
                <a:spcPct val="90000"/>
              </a:lnSpc>
              <a:spcBef>
                <a:spcPts val="525"/>
              </a:spcBef>
              <a:spcAft>
                <a:spcPts val="0"/>
              </a:spcAft>
              <a:buClr>
                <a:schemeClr val="dk1"/>
              </a:buClr>
              <a:buSzPts val="2100"/>
              <a:buNone/>
              <a:defRPr sz="2100"/>
            </a:lvl2pPr>
            <a:lvl3pPr lvl="2" algn="ctr">
              <a:lnSpc>
                <a:spcPct val="90000"/>
              </a:lnSpc>
              <a:spcBef>
                <a:spcPts val="525"/>
              </a:spcBef>
              <a:spcAft>
                <a:spcPts val="0"/>
              </a:spcAft>
              <a:buClr>
                <a:schemeClr val="dk1"/>
              </a:buClr>
              <a:buSzPts val="1890"/>
              <a:buNone/>
              <a:defRPr sz="1890"/>
            </a:lvl3pPr>
            <a:lvl4pPr lvl="3" algn="ctr">
              <a:lnSpc>
                <a:spcPct val="90000"/>
              </a:lnSpc>
              <a:spcBef>
                <a:spcPts val="525"/>
              </a:spcBef>
              <a:spcAft>
                <a:spcPts val="0"/>
              </a:spcAft>
              <a:buClr>
                <a:schemeClr val="dk1"/>
              </a:buClr>
              <a:buSzPts val="1680"/>
              <a:buNone/>
              <a:defRPr sz="1679"/>
            </a:lvl4pPr>
            <a:lvl5pPr lvl="4" algn="ctr">
              <a:lnSpc>
                <a:spcPct val="90000"/>
              </a:lnSpc>
              <a:spcBef>
                <a:spcPts val="525"/>
              </a:spcBef>
              <a:spcAft>
                <a:spcPts val="0"/>
              </a:spcAft>
              <a:buClr>
                <a:schemeClr val="dk1"/>
              </a:buClr>
              <a:buSzPts val="1680"/>
              <a:buNone/>
              <a:defRPr sz="1679"/>
            </a:lvl5pPr>
            <a:lvl6pPr lvl="5" algn="ctr">
              <a:lnSpc>
                <a:spcPct val="90000"/>
              </a:lnSpc>
              <a:spcBef>
                <a:spcPts val="525"/>
              </a:spcBef>
              <a:spcAft>
                <a:spcPts val="0"/>
              </a:spcAft>
              <a:buClr>
                <a:schemeClr val="dk1"/>
              </a:buClr>
              <a:buSzPts val="1680"/>
              <a:buNone/>
              <a:defRPr sz="1679"/>
            </a:lvl6pPr>
            <a:lvl7pPr lvl="6" algn="ctr">
              <a:lnSpc>
                <a:spcPct val="90000"/>
              </a:lnSpc>
              <a:spcBef>
                <a:spcPts val="525"/>
              </a:spcBef>
              <a:spcAft>
                <a:spcPts val="0"/>
              </a:spcAft>
              <a:buClr>
                <a:schemeClr val="dk1"/>
              </a:buClr>
              <a:buSzPts val="1680"/>
              <a:buNone/>
              <a:defRPr sz="1679"/>
            </a:lvl7pPr>
            <a:lvl8pPr lvl="7" algn="ctr">
              <a:lnSpc>
                <a:spcPct val="90000"/>
              </a:lnSpc>
              <a:spcBef>
                <a:spcPts val="525"/>
              </a:spcBef>
              <a:spcAft>
                <a:spcPts val="0"/>
              </a:spcAft>
              <a:buClr>
                <a:schemeClr val="dk1"/>
              </a:buClr>
              <a:buSzPts val="1680"/>
              <a:buNone/>
              <a:defRPr sz="1679"/>
            </a:lvl8pPr>
            <a:lvl9pPr lvl="8" algn="ctr">
              <a:lnSpc>
                <a:spcPct val="90000"/>
              </a:lnSpc>
              <a:spcBef>
                <a:spcPts val="525"/>
              </a:spcBef>
              <a:spcAft>
                <a:spcPts val="0"/>
              </a:spcAft>
              <a:buClr>
                <a:schemeClr val="dk1"/>
              </a:buClr>
              <a:buSzPts val="1680"/>
              <a:buNone/>
              <a:defRPr sz="1679"/>
            </a:lvl9pPr>
          </a:lstStyle>
          <a:p/>
        </p:txBody>
      </p:sp>
      <p:sp>
        <p:nvSpPr>
          <p:cNvPr id="18" name="Google Shape;18;p2"/>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80110" y="584201"/>
            <a:ext cx="11041380" cy="212090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919729" y="881381"/>
            <a:ext cx="6962141" cy="110413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75" name="Google Shape;75;p11"/>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5891847" y="3853498"/>
            <a:ext cx="9298941" cy="27603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291147" y="1173163"/>
            <a:ext cx="9298941" cy="812101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81" name="Google Shape;81;p12"/>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8" name="Shape 88"/>
        <p:cNvGrpSpPr/>
        <p:nvPr/>
      </p:nvGrpSpPr>
      <p:grpSpPr>
        <a:xfrm>
          <a:off x="0" y="0"/>
          <a:ext cx="0" cy="0"/>
          <a:chOff x="0" y="0"/>
          <a:chExt cx="0" cy="0"/>
        </a:xfrm>
      </p:grpSpPr>
      <p:sp>
        <p:nvSpPr>
          <p:cNvPr id="89" name="Google Shape;89;p15"/>
          <p:cNvSpPr txBox="1"/>
          <p:nvPr>
            <p:ph type="title"/>
          </p:nvPr>
        </p:nvSpPr>
        <p:spPr>
          <a:xfrm>
            <a:off x="0" y="0"/>
            <a:ext cx="12801600" cy="547688"/>
          </a:xfrm>
          <a:prstGeom prst="rect">
            <a:avLst/>
          </a:prstGeom>
          <a:solidFill>
            <a:srgbClr val="495E24"/>
          </a:solidFill>
          <a:ln>
            <a:noFill/>
          </a:ln>
        </p:spPr>
        <p:txBody>
          <a:bodyPr anchorCtr="0" anchor="t" bIns="108650" lIns="135825" spcFirstLastPara="1" rIns="135825"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5"/>
          <p:cNvSpPr txBox="1"/>
          <p:nvPr>
            <p:ph idx="1" type="body"/>
          </p:nvPr>
        </p:nvSpPr>
        <p:spPr>
          <a:xfrm>
            <a:off x="639763" y="2560638"/>
            <a:ext cx="11522075" cy="7240587"/>
          </a:xfrm>
          <a:prstGeom prst="rect">
            <a:avLst/>
          </a:prstGeom>
          <a:noFill/>
          <a:ln>
            <a:noFill/>
          </a:ln>
        </p:spPr>
        <p:txBody>
          <a:bodyPr anchorCtr="0" anchor="t" bIns="67900" lIns="135825" spcFirstLastPara="1" rIns="135825" wrap="square" tIns="679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6"/>
          <p:cNvSpPr txBox="1"/>
          <p:nvPr>
            <p:ph type="title"/>
          </p:nvPr>
        </p:nvSpPr>
        <p:spPr>
          <a:xfrm>
            <a:off x="0" y="0"/>
            <a:ext cx="12801600" cy="547688"/>
          </a:xfrm>
          <a:prstGeom prst="rect">
            <a:avLst/>
          </a:prstGeom>
          <a:solidFill>
            <a:srgbClr val="495E24"/>
          </a:solidFill>
          <a:ln>
            <a:noFill/>
          </a:ln>
        </p:spPr>
        <p:txBody>
          <a:bodyPr anchorCtr="0" anchor="t" bIns="108650" lIns="135825" spcFirstLastPara="1" rIns="135825"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3" name="Shape 93"/>
        <p:cNvGrpSpPr/>
        <p:nvPr/>
      </p:nvGrpSpPr>
      <p:grpSpPr>
        <a:xfrm>
          <a:off x="0" y="0"/>
          <a:ext cx="0" cy="0"/>
          <a:chOff x="0" y="0"/>
          <a:chExt cx="0" cy="0"/>
        </a:xfrm>
      </p:grpSpPr>
      <p:sp>
        <p:nvSpPr>
          <p:cNvPr id="94" name="Google Shape;94;p17"/>
          <p:cNvSpPr txBox="1"/>
          <p:nvPr>
            <p:ph type="ctrTitle"/>
          </p:nvPr>
        </p:nvSpPr>
        <p:spPr>
          <a:xfrm>
            <a:off x="960120" y="3408682"/>
            <a:ext cx="10881360" cy="547665"/>
          </a:xfrm>
          <a:prstGeom prst="rect">
            <a:avLst/>
          </a:prstGeom>
          <a:solidFill>
            <a:srgbClr val="495E24"/>
          </a:solidFill>
          <a:ln>
            <a:noFill/>
          </a:ln>
        </p:spPr>
        <p:txBody>
          <a:bodyPr anchorCtr="0" anchor="t" bIns="108650" lIns="135825" spcFirstLastPara="1" rIns="135825"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7"/>
          <p:cNvSpPr txBox="1"/>
          <p:nvPr>
            <p:ph idx="1" type="subTitle"/>
          </p:nvPr>
        </p:nvSpPr>
        <p:spPr>
          <a:xfrm>
            <a:off x="1920240" y="6217920"/>
            <a:ext cx="8961120" cy="2804160"/>
          </a:xfrm>
          <a:prstGeom prst="rect">
            <a:avLst/>
          </a:prstGeom>
          <a:noFill/>
          <a:ln>
            <a:noFill/>
          </a:ln>
        </p:spPr>
        <p:txBody>
          <a:bodyPr anchorCtr="0" anchor="t" bIns="67900" lIns="135825" spcFirstLastPara="1" rIns="135825" wrap="square" tIns="67900">
            <a:noAutofit/>
          </a:bodyPr>
          <a:lstStyle>
            <a:lvl1pPr lvl="0" algn="ctr">
              <a:spcBef>
                <a:spcPts val="960"/>
              </a:spcBef>
              <a:spcAft>
                <a:spcPts val="0"/>
              </a:spcAft>
              <a:buClr>
                <a:schemeClr val="dk1"/>
              </a:buClr>
              <a:buSzPts val="4800"/>
              <a:buFont typeface="Arial"/>
              <a:buNone/>
              <a:defRPr/>
            </a:lvl1pPr>
            <a:lvl2pPr lvl="1" algn="ctr">
              <a:spcBef>
                <a:spcPts val="840"/>
              </a:spcBef>
              <a:spcAft>
                <a:spcPts val="0"/>
              </a:spcAft>
              <a:buClr>
                <a:schemeClr val="dk1"/>
              </a:buClr>
              <a:buSzPts val="4200"/>
              <a:buFont typeface="Arial"/>
              <a:buNone/>
              <a:defRPr/>
            </a:lvl2pPr>
            <a:lvl3pPr lvl="2" algn="ctr">
              <a:spcBef>
                <a:spcPts val="720"/>
              </a:spcBef>
              <a:spcAft>
                <a:spcPts val="0"/>
              </a:spcAft>
              <a:buClr>
                <a:schemeClr val="dk1"/>
              </a:buClr>
              <a:buSzPts val="3600"/>
              <a:buFont typeface="Arial"/>
              <a:buNone/>
              <a:defRPr/>
            </a:lvl3pPr>
            <a:lvl4pPr lvl="3" algn="ctr">
              <a:spcBef>
                <a:spcPts val="600"/>
              </a:spcBef>
              <a:spcAft>
                <a:spcPts val="0"/>
              </a:spcAft>
              <a:buClr>
                <a:schemeClr val="dk1"/>
              </a:buClr>
              <a:buSzPts val="3000"/>
              <a:buFont typeface="Arial"/>
              <a:buNone/>
              <a:defRPr/>
            </a:lvl4pPr>
            <a:lvl5pPr lvl="4" algn="ctr">
              <a:spcBef>
                <a:spcPts val="600"/>
              </a:spcBef>
              <a:spcAft>
                <a:spcPts val="0"/>
              </a:spcAft>
              <a:buClr>
                <a:schemeClr val="dk1"/>
              </a:buClr>
              <a:buSzPts val="3000"/>
              <a:buFont typeface="Arial"/>
              <a:buNone/>
              <a:defRPr/>
            </a:lvl5pPr>
            <a:lvl6pPr lvl="5" algn="ctr">
              <a:spcBef>
                <a:spcPts val="600"/>
              </a:spcBef>
              <a:spcAft>
                <a:spcPts val="0"/>
              </a:spcAft>
              <a:buClr>
                <a:schemeClr val="dk1"/>
              </a:buClr>
              <a:buSzPts val="3000"/>
              <a:buFont typeface="Arial"/>
              <a:buNone/>
              <a:defRPr/>
            </a:lvl6pPr>
            <a:lvl7pPr lvl="6" algn="ctr">
              <a:spcBef>
                <a:spcPts val="600"/>
              </a:spcBef>
              <a:spcAft>
                <a:spcPts val="0"/>
              </a:spcAft>
              <a:buClr>
                <a:schemeClr val="dk1"/>
              </a:buClr>
              <a:buSzPts val="3000"/>
              <a:buFont typeface="Arial"/>
              <a:buNone/>
              <a:defRPr/>
            </a:lvl7pPr>
            <a:lvl8pPr lvl="7" algn="ctr">
              <a:spcBef>
                <a:spcPts val="600"/>
              </a:spcBef>
              <a:spcAft>
                <a:spcPts val="0"/>
              </a:spcAft>
              <a:buClr>
                <a:schemeClr val="dk1"/>
              </a:buClr>
              <a:buSzPts val="3000"/>
              <a:buFont typeface="Arial"/>
              <a:buNone/>
              <a:defRPr/>
            </a:lvl8pPr>
            <a:lvl9pPr lvl="8" algn="ctr">
              <a:spcBef>
                <a:spcPts val="600"/>
              </a:spcBef>
              <a:spcAft>
                <a:spcPts val="0"/>
              </a:spcAft>
              <a:buClr>
                <a:schemeClr val="dk1"/>
              </a:buClr>
              <a:buSzPts val="3000"/>
              <a:buFont typeface="Arial"/>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sp>
        <p:nvSpPr>
          <p:cNvPr id="97" name="Google Shape;97;p18"/>
          <p:cNvSpPr txBox="1"/>
          <p:nvPr>
            <p:ph type="title"/>
          </p:nvPr>
        </p:nvSpPr>
        <p:spPr>
          <a:xfrm>
            <a:off x="1011238" y="7051041"/>
            <a:ext cx="10881360" cy="1994215"/>
          </a:xfrm>
          <a:prstGeom prst="rect">
            <a:avLst/>
          </a:prstGeom>
          <a:solidFill>
            <a:srgbClr val="495E24"/>
          </a:solidFill>
          <a:ln>
            <a:noFill/>
          </a:ln>
        </p:spPr>
        <p:txBody>
          <a:bodyPr anchorCtr="0" anchor="t" bIns="108650" lIns="135825" spcFirstLastPara="1" rIns="135825" wrap="square" tIns="67900">
            <a:noAutofit/>
          </a:bodyPr>
          <a:lstStyle>
            <a:lvl1pPr lvl="0" algn="l">
              <a:spcBef>
                <a:spcPts val="0"/>
              </a:spcBef>
              <a:spcAft>
                <a:spcPts val="0"/>
              </a:spcAft>
              <a:buSzPts val="1400"/>
              <a:buNone/>
              <a:defRPr b="1" sz="5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8"/>
          <p:cNvSpPr txBox="1"/>
          <p:nvPr>
            <p:ph idx="1" type="body"/>
          </p:nvPr>
        </p:nvSpPr>
        <p:spPr>
          <a:xfrm>
            <a:off x="1011238" y="4650743"/>
            <a:ext cx="10881360" cy="2400299"/>
          </a:xfrm>
          <a:prstGeom prst="rect">
            <a:avLst/>
          </a:prstGeom>
          <a:noFill/>
          <a:ln>
            <a:noFill/>
          </a:ln>
        </p:spPr>
        <p:txBody>
          <a:bodyPr anchorCtr="0" anchor="b" bIns="67900" lIns="135825" spcFirstLastPara="1" rIns="135825" wrap="square" tIns="67900">
            <a:noAutofit/>
          </a:bodyPr>
          <a:lstStyle>
            <a:lvl1pPr indent="-228600" lvl="0" marL="457200" algn="l">
              <a:spcBef>
                <a:spcPts val="600"/>
              </a:spcBef>
              <a:spcAft>
                <a:spcPts val="0"/>
              </a:spcAft>
              <a:buClr>
                <a:schemeClr val="dk1"/>
              </a:buClr>
              <a:buSzPts val="3000"/>
              <a:buFont typeface="Arial"/>
              <a:buNone/>
              <a:defRPr sz="3000"/>
            </a:lvl1pPr>
            <a:lvl2pPr indent="-228600" lvl="1" marL="914400" algn="l">
              <a:spcBef>
                <a:spcPts val="540"/>
              </a:spcBef>
              <a:spcAft>
                <a:spcPts val="0"/>
              </a:spcAft>
              <a:buClr>
                <a:schemeClr val="dk1"/>
              </a:buClr>
              <a:buSzPts val="2700"/>
              <a:buFont typeface="Arial"/>
              <a:buNone/>
              <a:defRPr sz="2700"/>
            </a:lvl2pPr>
            <a:lvl3pPr indent="-228600" lvl="2" marL="1371600" algn="l">
              <a:spcBef>
                <a:spcPts val="480"/>
              </a:spcBef>
              <a:spcAft>
                <a:spcPts val="0"/>
              </a:spcAft>
              <a:buClr>
                <a:schemeClr val="dk1"/>
              </a:buClr>
              <a:buSzPts val="2400"/>
              <a:buFont typeface="Arial"/>
              <a:buNone/>
              <a:defRPr sz="2400"/>
            </a:lvl3pPr>
            <a:lvl4pPr indent="-228600" lvl="3" marL="1828800" algn="l">
              <a:spcBef>
                <a:spcPts val="420"/>
              </a:spcBef>
              <a:spcAft>
                <a:spcPts val="0"/>
              </a:spcAft>
              <a:buClr>
                <a:schemeClr val="dk1"/>
              </a:buClr>
              <a:buSzPts val="2100"/>
              <a:buFont typeface="Arial"/>
              <a:buNone/>
              <a:defRPr sz="2100"/>
            </a:lvl4pPr>
            <a:lvl5pPr indent="-228600" lvl="4" marL="2286000" algn="l">
              <a:spcBef>
                <a:spcPts val="420"/>
              </a:spcBef>
              <a:spcAft>
                <a:spcPts val="0"/>
              </a:spcAft>
              <a:buClr>
                <a:schemeClr val="dk1"/>
              </a:buClr>
              <a:buSzPts val="2100"/>
              <a:buFont typeface="Arial"/>
              <a:buNone/>
              <a:defRPr sz="2100"/>
            </a:lvl5pPr>
            <a:lvl6pPr indent="-228600" lvl="5" marL="2743200" algn="l">
              <a:spcBef>
                <a:spcPts val="420"/>
              </a:spcBef>
              <a:spcAft>
                <a:spcPts val="0"/>
              </a:spcAft>
              <a:buClr>
                <a:schemeClr val="dk1"/>
              </a:buClr>
              <a:buSzPts val="2100"/>
              <a:buFont typeface="Arial"/>
              <a:buNone/>
              <a:defRPr sz="2100"/>
            </a:lvl6pPr>
            <a:lvl7pPr indent="-228600" lvl="6" marL="3200400" algn="l">
              <a:spcBef>
                <a:spcPts val="420"/>
              </a:spcBef>
              <a:spcAft>
                <a:spcPts val="0"/>
              </a:spcAft>
              <a:buClr>
                <a:schemeClr val="dk1"/>
              </a:buClr>
              <a:buSzPts val="2100"/>
              <a:buFont typeface="Arial"/>
              <a:buNone/>
              <a:defRPr sz="2100"/>
            </a:lvl7pPr>
            <a:lvl8pPr indent="-228600" lvl="7" marL="3657600" algn="l">
              <a:spcBef>
                <a:spcPts val="420"/>
              </a:spcBef>
              <a:spcAft>
                <a:spcPts val="0"/>
              </a:spcAft>
              <a:buClr>
                <a:schemeClr val="dk1"/>
              </a:buClr>
              <a:buSzPts val="2100"/>
              <a:buFont typeface="Arial"/>
              <a:buNone/>
              <a:defRPr sz="2100"/>
            </a:lvl8pPr>
            <a:lvl9pPr indent="-228600" lvl="8" marL="4114800" algn="l">
              <a:spcBef>
                <a:spcPts val="420"/>
              </a:spcBef>
              <a:spcAft>
                <a:spcPts val="0"/>
              </a:spcAft>
              <a:buClr>
                <a:schemeClr val="dk1"/>
              </a:buClr>
              <a:buSzPts val="2100"/>
              <a:buFont typeface="Arial"/>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9" name="Shape 99"/>
        <p:cNvGrpSpPr/>
        <p:nvPr/>
      </p:nvGrpSpPr>
      <p:grpSpPr>
        <a:xfrm>
          <a:off x="0" y="0"/>
          <a:ext cx="0" cy="0"/>
          <a:chOff x="0" y="0"/>
          <a:chExt cx="0" cy="0"/>
        </a:xfrm>
      </p:grpSpPr>
      <p:sp>
        <p:nvSpPr>
          <p:cNvPr id="100" name="Google Shape;100;p19"/>
          <p:cNvSpPr txBox="1"/>
          <p:nvPr>
            <p:ph type="title"/>
          </p:nvPr>
        </p:nvSpPr>
        <p:spPr>
          <a:xfrm>
            <a:off x="0" y="0"/>
            <a:ext cx="12801600" cy="547688"/>
          </a:xfrm>
          <a:prstGeom prst="rect">
            <a:avLst/>
          </a:prstGeom>
          <a:solidFill>
            <a:srgbClr val="495E24"/>
          </a:solidFill>
          <a:ln>
            <a:noFill/>
          </a:ln>
        </p:spPr>
        <p:txBody>
          <a:bodyPr anchorCtr="0" anchor="t" bIns="108650" lIns="135825" spcFirstLastPara="1" rIns="135825"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9"/>
          <p:cNvSpPr txBox="1"/>
          <p:nvPr>
            <p:ph idx="1" type="body"/>
          </p:nvPr>
        </p:nvSpPr>
        <p:spPr>
          <a:xfrm>
            <a:off x="640080" y="2560323"/>
            <a:ext cx="5654040" cy="7241541"/>
          </a:xfrm>
          <a:prstGeom prst="rect">
            <a:avLst/>
          </a:prstGeom>
          <a:noFill/>
          <a:ln>
            <a:noFill/>
          </a:ln>
        </p:spPr>
        <p:txBody>
          <a:bodyPr anchorCtr="0" anchor="t" bIns="67900" lIns="135825" spcFirstLastPara="1" rIns="135825" wrap="square" tIns="67900">
            <a:noAutofit/>
          </a:bodyPr>
          <a:lstStyle>
            <a:lvl1pPr indent="-495300" lvl="0" marL="457200" algn="l">
              <a:spcBef>
                <a:spcPts val="840"/>
              </a:spcBef>
              <a:spcAft>
                <a:spcPts val="0"/>
              </a:spcAft>
              <a:buClr>
                <a:schemeClr val="dk1"/>
              </a:buClr>
              <a:buSzPts val="4200"/>
              <a:buFont typeface="Arial"/>
              <a:buChar char="•"/>
              <a:defRPr sz="4200"/>
            </a:lvl1pPr>
            <a:lvl2pPr indent="-457200" lvl="1" marL="914400" algn="l">
              <a:spcBef>
                <a:spcPts val="720"/>
              </a:spcBef>
              <a:spcAft>
                <a:spcPts val="0"/>
              </a:spcAft>
              <a:buClr>
                <a:schemeClr val="dk1"/>
              </a:buClr>
              <a:buSzPts val="3600"/>
              <a:buFont typeface="Arial"/>
              <a:buChar char="–"/>
              <a:defRPr sz="3600"/>
            </a:lvl2pPr>
            <a:lvl3pPr indent="-419100" lvl="2" marL="1371600" algn="l">
              <a:spcBef>
                <a:spcPts val="600"/>
              </a:spcBef>
              <a:spcAft>
                <a:spcPts val="0"/>
              </a:spcAft>
              <a:buClr>
                <a:schemeClr val="dk1"/>
              </a:buClr>
              <a:buSzPts val="3000"/>
              <a:buFont typeface="Arial"/>
              <a:buChar char="•"/>
              <a:defRPr sz="3000"/>
            </a:lvl3pPr>
            <a:lvl4pPr indent="-400050" lvl="3" marL="1828800" algn="l">
              <a:spcBef>
                <a:spcPts val="540"/>
              </a:spcBef>
              <a:spcAft>
                <a:spcPts val="0"/>
              </a:spcAft>
              <a:buClr>
                <a:schemeClr val="dk1"/>
              </a:buClr>
              <a:buSzPts val="2700"/>
              <a:buFont typeface="Arial"/>
              <a:buChar char="–"/>
              <a:defRPr sz="2700"/>
            </a:lvl4pPr>
            <a:lvl5pPr indent="-400050" lvl="4" marL="2286000" algn="l">
              <a:spcBef>
                <a:spcPts val="540"/>
              </a:spcBef>
              <a:spcAft>
                <a:spcPts val="0"/>
              </a:spcAft>
              <a:buClr>
                <a:schemeClr val="dk1"/>
              </a:buClr>
              <a:buSzPts val="2700"/>
              <a:buFont typeface="Arial"/>
              <a:buChar char="»"/>
              <a:defRPr sz="2700"/>
            </a:lvl5pPr>
            <a:lvl6pPr indent="-400050" lvl="5" marL="2743200" algn="l">
              <a:spcBef>
                <a:spcPts val="540"/>
              </a:spcBef>
              <a:spcAft>
                <a:spcPts val="0"/>
              </a:spcAft>
              <a:buClr>
                <a:schemeClr val="dk1"/>
              </a:buClr>
              <a:buSzPts val="2700"/>
              <a:buFont typeface="Arial"/>
              <a:buChar char="»"/>
              <a:defRPr sz="2700"/>
            </a:lvl6pPr>
            <a:lvl7pPr indent="-400050" lvl="6" marL="3200400" algn="l">
              <a:spcBef>
                <a:spcPts val="540"/>
              </a:spcBef>
              <a:spcAft>
                <a:spcPts val="0"/>
              </a:spcAft>
              <a:buClr>
                <a:schemeClr val="dk1"/>
              </a:buClr>
              <a:buSzPts val="2700"/>
              <a:buFont typeface="Arial"/>
              <a:buChar char="»"/>
              <a:defRPr sz="2700"/>
            </a:lvl7pPr>
            <a:lvl8pPr indent="-400050" lvl="7" marL="3657600" algn="l">
              <a:spcBef>
                <a:spcPts val="540"/>
              </a:spcBef>
              <a:spcAft>
                <a:spcPts val="0"/>
              </a:spcAft>
              <a:buClr>
                <a:schemeClr val="dk1"/>
              </a:buClr>
              <a:buSzPts val="2700"/>
              <a:buFont typeface="Arial"/>
              <a:buChar char="»"/>
              <a:defRPr sz="2700"/>
            </a:lvl8pPr>
            <a:lvl9pPr indent="-400050" lvl="8" marL="4114800" algn="l">
              <a:spcBef>
                <a:spcPts val="540"/>
              </a:spcBef>
              <a:spcAft>
                <a:spcPts val="0"/>
              </a:spcAft>
              <a:buClr>
                <a:schemeClr val="dk1"/>
              </a:buClr>
              <a:buSzPts val="2700"/>
              <a:buFont typeface="Arial"/>
              <a:buChar char="»"/>
              <a:defRPr sz="2700"/>
            </a:lvl9pPr>
          </a:lstStyle>
          <a:p/>
        </p:txBody>
      </p:sp>
      <p:sp>
        <p:nvSpPr>
          <p:cNvPr id="102" name="Google Shape;102;p19"/>
          <p:cNvSpPr txBox="1"/>
          <p:nvPr>
            <p:ph idx="2" type="body"/>
          </p:nvPr>
        </p:nvSpPr>
        <p:spPr>
          <a:xfrm>
            <a:off x="6507480" y="2560323"/>
            <a:ext cx="5654040" cy="7241541"/>
          </a:xfrm>
          <a:prstGeom prst="rect">
            <a:avLst/>
          </a:prstGeom>
          <a:noFill/>
          <a:ln>
            <a:noFill/>
          </a:ln>
        </p:spPr>
        <p:txBody>
          <a:bodyPr anchorCtr="0" anchor="t" bIns="67900" lIns="135825" spcFirstLastPara="1" rIns="135825" wrap="square" tIns="67900">
            <a:noAutofit/>
          </a:bodyPr>
          <a:lstStyle>
            <a:lvl1pPr indent="-495300" lvl="0" marL="457200" algn="l">
              <a:spcBef>
                <a:spcPts val="840"/>
              </a:spcBef>
              <a:spcAft>
                <a:spcPts val="0"/>
              </a:spcAft>
              <a:buClr>
                <a:schemeClr val="dk1"/>
              </a:buClr>
              <a:buSzPts val="4200"/>
              <a:buFont typeface="Arial"/>
              <a:buChar char="•"/>
              <a:defRPr sz="4200"/>
            </a:lvl1pPr>
            <a:lvl2pPr indent="-457200" lvl="1" marL="914400" algn="l">
              <a:spcBef>
                <a:spcPts val="720"/>
              </a:spcBef>
              <a:spcAft>
                <a:spcPts val="0"/>
              </a:spcAft>
              <a:buClr>
                <a:schemeClr val="dk1"/>
              </a:buClr>
              <a:buSzPts val="3600"/>
              <a:buFont typeface="Arial"/>
              <a:buChar char="–"/>
              <a:defRPr sz="3600"/>
            </a:lvl2pPr>
            <a:lvl3pPr indent="-419100" lvl="2" marL="1371600" algn="l">
              <a:spcBef>
                <a:spcPts val="600"/>
              </a:spcBef>
              <a:spcAft>
                <a:spcPts val="0"/>
              </a:spcAft>
              <a:buClr>
                <a:schemeClr val="dk1"/>
              </a:buClr>
              <a:buSzPts val="3000"/>
              <a:buFont typeface="Arial"/>
              <a:buChar char="•"/>
              <a:defRPr sz="3000"/>
            </a:lvl3pPr>
            <a:lvl4pPr indent="-400050" lvl="3" marL="1828800" algn="l">
              <a:spcBef>
                <a:spcPts val="540"/>
              </a:spcBef>
              <a:spcAft>
                <a:spcPts val="0"/>
              </a:spcAft>
              <a:buClr>
                <a:schemeClr val="dk1"/>
              </a:buClr>
              <a:buSzPts val="2700"/>
              <a:buFont typeface="Arial"/>
              <a:buChar char="–"/>
              <a:defRPr sz="2700"/>
            </a:lvl4pPr>
            <a:lvl5pPr indent="-400050" lvl="4" marL="2286000" algn="l">
              <a:spcBef>
                <a:spcPts val="540"/>
              </a:spcBef>
              <a:spcAft>
                <a:spcPts val="0"/>
              </a:spcAft>
              <a:buClr>
                <a:schemeClr val="dk1"/>
              </a:buClr>
              <a:buSzPts val="2700"/>
              <a:buFont typeface="Arial"/>
              <a:buChar char="»"/>
              <a:defRPr sz="2700"/>
            </a:lvl5pPr>
            <a:lvl6pPr indent="-400050" lvl="5" marL="2743200" algn="l">
              <a:spcBef>
                <a:spcPts val="540"/>
              </a:spcBef>
              <a:spcAft>
                <a:spcPts val="0"/>
              </a:spcAft>
              <a:buClr>
                <a:schemeClr val="dk1"/>
              </a:buClr>
              <a:buSzPts val="2700"/>
              <a:buFont typeface="Arial"/>
              <a:buChar char="»"/>
              <a:defRPr sz="2700"/>
            </a:lvl6pPr>
            <a:lvl7pPr indent="-400050" lvl="6" marL="3200400" algn="l">
              <a:spcBef>
                <a:spcPts val="540"/>
              </a:spcBef>
              <a:spcAft>
                <a:spcPts val="0"/>
              </a:spcAft>
              <a:buClr>
                <a:schemeClr val="dk1"/>
              </a:buClr>
              <a:buSzPts val="2700"/>
              <a:buFont typeface="Arial"/>
              <a:buChar char="»"/>
              <a:defRPr sz="2700"/>
            </a:lvl7pPr>
            <a:lvl8pPr indent="-400050" lvl="7" marL="3657600" algn="l">
              <a:spcBef>
                <a:spcPts val="540"/>
              </a:spcBef>
              <a:spcAft>
                <a:spcPts val="0"/>
              </a:spcAft>
              <a:buClr>
                <a:schemeClr val="dk1"/>
              </a:buClr>
              <a:buSzPts val="2700"/>
              <a:buFont typeface="Arial"/>
              <a:buChar char="»"/>
              <a:defRPr sz="2700"/>
            </a:lvl8pPr>
            <a:lvl9pPr indent="-400050" lvl="8" marL="4114800" algn="l">
              <a:spcBef>
                <a:spcPts val="540"/>
              </a:spcBef>
              <a:spcAft>
                <a:spcPts val="0"/>
              </a:spcAft>
              <a:buClr>
                <a:schemeClr val="dk1"/>
              </a:buClr>
              <a:buSzPts val="2700"/>
              <a:buFont typeface="Arial"/>
              <a:buChar char="»"/>
              <a:defRPr sz="27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3" name="Shape 103"/>
        <p:cNvGrpSpPr/>
        <p:nvPr/>
      </p:nvGrpSpPr>
      <p:grpSpPr>
        <a:xfrm>
          <a:off x="0" y="0"/>
          <a:ext cx="0" cy="0"/>
          <a:chOff x="0" y="0"/>
          <a:chExt cx="0" cy="0"/>
        </a:xfrm>
      </p:grpSpPr>
      <p:sp>
        <p:nvSpPr>
          <p:cNvPr id="104" name="Google Shape;104;p20"/>
          <p:cNvSpPr txBox="1"/>
          <p:nvPr>
            <p:ph type="title"/>
          </p:nvPr>
        </p:nvSpPr>
        <p:spPr>
          <a:xfrm>
            <a:off x="640080" y="439421"/>
            <a:ext cx="11521440" cy="547665"/>
          </a:xfrm>
          <a:prstGeom prst="rect">
            <a:avLst/>
          </a:prstGeom>
          <a:solidFill>
            <a:srgbClr val="495E24"/>
          </a:solidFill>
          <a:ln>
            <a:noFill/>
          </a:ln>
        </p:spPr>
        <p:txBody>
          <a:bodyPr anchorCtr="0" anchor="t" bIns="108650" lIns="135825" spcFirstLastPara="1" rIns="135825"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0"/>
          <p:cNvSpPr txBox="1"/>
          <p:nvPr>
            <p:ph idx="1" type="body"/>
          </p:nvPr>
        </p:nvSpPr>
        <p:spPr>
          <a:xfrm>
            <a:off x="640081" y="2456182"/>
            <a:ext cx="5656263" cy="1023619"/>
          </a:xfrm>
          <a:prstGeom prst="rect">
            <a:avLst/>
          </a:prstGeom>
          <a:noFill/>
          <a:ln>
            <a:noFill/>
          </a:ln>
        </p:spPr>
        <p:txBody>
          <a:bodyPr anchorCtr="0" anchor="b" bIns="67900" lIns="135825" spcFirstLastPara="1" rIns="135825" wrap="square" tIns="67900">
            <a:noAutofit/>
          </a:bodyPr>
          <a:lstStyle>
            <a:lvl1pPr indent="-228600" lvl="0" marL="457200" algn="l">
              <a:spcBef>
                <a:spcPts val="720"/>
              </a:spcBef>
              <a:spcAft>
                <a:spcPts val="0"/>
              </a:spcAft>
              <a:buClr>
                <a:schemeClr val="dk1"/>
              </a:buClr>
              <a:buSzPts val="3600"/>
              <a:buFont typeface="Arial"/>
              <a:buNone/>
              <a:defRPr b="1" sz="3600"/>
            </a:lvl1pPr>
            <a:lvl2pPr indent="-228600" lvl="1" marL="914400" algn="l">
              <a:spcBef>
                <a:spcPts val="600"/>
              </a:spcBef>
              <a:spcAft>
                <a:spcPts val="0"/>
              </a:spcAft>
              <a:buClr>
                <a:schemeClr val="dk1"/>
              </a:buClr>
              <a:buSzPts val="3000"/>
              <a:buFont typeface="Arial"/>
              <a:buNone/>
              <a:defRPr b="1" sz="3000"/>
            </a:lvl2pPr>
            <a:lvl3pPr indent="-228600" lvl="2" marL="1371600" algn="l">
              <a:spcBef>
                <a:spcPts val="540"/>
              </a:spcBef>
              <a:spcAft>
                <a:spcPts val="0"/>
              </a:spcAft>
              <a:buClr>
                <a:schemeClr val="dk1"/>
              </a:buClr>
              <a:buSzPts val="2700"/>
              <a:buFont typeface="Arial"/>
              <a:buNone/>
              <a:defRPr b="1" sz="2700"/>
            </a:lvl3pPr>
            <a:lvl4pPr indent="-228600" lvl="3" marL="1828800" algn="l">
              <a:spcBef>
                <a:spcPts val="480"/>
              </a:spcBef>
              <a:spcAft>
                <a:spcPts val="0"/>
              </a:spcAft>
              <a:buClr>
                <a:schemeClr val="dk1"/>
              </a:buClr>
              <a:buSzPts val="2400"/>
              <a:buFont typeface="Arial"/>
              <a:buNone/>
              <a:defRPr b="1" sz="2400"/>
            </a:lvl4pPr>
            <a:lvl5pPr indent="-228600" lvl="4" marL="2286000" algn="l">
              <a:spcBef>
                <a:spcPts val="480"/>
              </a:spcBef>
              <a:spcAft>
                <a:spcPts val="0"/>
              </a:spcAft>
              <a:buClr>
                <a:schemeClr val="dk1"/>
              </a:buClr>
              <a:buSzPts val="2400"/>
              <a:buFont typeface="Arial"/>
              <a:buNone/>
              <a:defRPr b="1" sz="2400"/>
            </a:lvl5pPr>
            <a:lvl6pPr indent="-228600" lvl="5" marL="2743200" algn="l">
              <a:spcBef>
                <a:spcPts val="480"/>
              </a:spcBef>
              <a:spcAft>
                <a:spcPts val="0"/>
              </a:spcAft>
              <a:buClr>
                <a:schemeClr val="dk1"/>
              </a:buClr>
              <a:buSzPts val="2400"/>
              <a:buFont typeface="Arial"/>
              <a:buNone/>
              <a:defRPr b="1" sz="2400"/>
            </a:lvl6pPr>
            <a:lvl7pPr indent="-228600" lvl="6" marL="3200400" algn="l">
              <a:spcBef>
                <a:spcPts val="480"/>
              </a:spcBef>
              <a:spcAft>
                <a:spcPts val="0"/>
              </a:spcAft>
              <a:buClr>
                <a:schemeClr val="dk1"/>
              </a:buClr>
              <a:buSzPts val="2400"/>
              <a:buFont typeface="Arial"/>
              <a:buNone/>
              <a:defRPr b="1" sz="2400"/>
            </a:lvl7pPr>
            <a:lvl8pPr indent="-228600" lvl="7" marL="3657600" algn="l">
              <a:spcBef>
                <a:spcPts val="480"/>
              </a:spcBef>
              <a:spcAft>
                <a:spcPts val="0"/>
              </a:spcAft>
              <a:buClr>
                <a:schemeClr val="dk1"/>
              </a:buClr>
              <a:buSzPts val="2400"/>
              <a:buFont typeface="Arial"/>
              <a:buNone/>
              <a:defRPr b="1" sz="2400"/>
            </a:lvl8pPr>
            <a:lvl9pPr indent="-228600" lvl="8" marL="4114800" algn="l">
              <a:spcBef>
                <a:spcPts val="480"/>
              </a:spcBef>
              <a:spcAft>
                <a:spcPts val="0"/>
              </a:spcAft>
              <a:buClr>
                <a:schemeClr val="dk1"/>
              </a:buClr>
              <a:buSzPts val="2400"/>
              <a:buFont typeface="Arial"/>
              <a:buNone/>
              <a:defRPr b="1" sz="2400"/>
            </a:lvl9pPr>
          </a:lstStyle>
          <a:p/>
        </p:txBody>
      </p:sp>
      <p:sp>
        <p:nvSpPr>
          <p:cNvPr id="106" name="Google Shape;106;p20"/>
          <p:cNvSpPr txBox="1"/>
          <p:nvPr>
            <p:ph idx="2" type="body"/>
          </p:nvPr>
        </p:nvSpPr>
        <p:spPr>
          <a:xfrm>
            <a:off x="640081" y="3479801"/>
            <a:ext cx="5656263" cy="6322061"/>
          </a:xfrm>
          <a:prstGeom prst="rect">
            <a:avLst/>
          </a:prstGeom>
          <a:noFill/>
          <a:ln>
            <a:noFill/>
          </a:ln>
        </p:spPr>
        <p:txBody>
          <a:bodyPr anchorCtr="0" anchor="t" bIns="67900" lIns="135825" spcFirstLastPara="1" rIns="135825" wrap="square" tIns="67900">
            <a:noAutofit/>
          </a:bodyPr>
          <a:lstStyle>
            <a:lvl1pPr indent="-457200" lvl="0" marL="457200" algn="l">
              <a:spcBef>
                <a:spcPts val="720"/>
              </a:spcBef>
              <a:spcAft>
                <a:spcPts val="0"/>
              </a:spcAft>
              <a:buClr>
                <a:schemeClr val="dk1"/>
              </a:buClr>
              <a:buSzPts val="3600"/>
              <a:buFont typeface="Arial"/>
              <a:buChar char="•"/>
              <a:defRPr sz="3600"/>
            </a:lvl1pPr>
            <a:lvl2pPr indent="-419100" lvl="1" marL="914400" algn="l">
              <a:spcBef>
                <a:spcPts val="600"/>
              </a:spcBef>
              <a:spcAft>
                <a:spcPts val="0"/>
              </a:spcAft>
              <a:buClr>
                <a:schemeClr val="dk1"/>
              </a:buClr>
              <a:buSzPts val="3000"/>
              <a:buFont typeface="Arial"/>
              <a:buChar char="–"/>
              <a:defRPr sz="3000"/>
            </a:lvl2pPr>
            <a:lvl3pPr indent="-400050" lvl="2" marL="1371600" algn="l">
              <a:spcBef>
                <a:spcPts val="540"/>
              </a:spcBef>
              <a:spcAft>
                <a:spcPts val="0"/>
              </a:spcAft>
              <a:buClr>
                <a:schemeClr val="dk1"/>
              </a:buClr>
              <a:buSzPts val="2700"/>
              <a:buFont typeface="Arial"/>
              <a:buChar char="•"/>
              <a:defRPr sz="2700"/>
            </a:lvl3pPr>
            <a:lvl4pPr indent="-381000" lvl="3" marL="1828800" algn="l">
              <a:spcBef>
                <a:spcPts val="480"/>
              </a:spcBef>
              <a:spcAft>
                <a:spcPts val="0"/>
              </a:spcAft>
              <a:buClr>
                <a:schemeClr val="dk1"/>
              </a:buClr>
              <a:buSzPts val="2400"/>
              <a:buFont typeface="Arial"/>
              <a:buChar char="–"/>
              <a:defRPr sz="2400"/>
            </a:lvl4pPr>
            <a:lvl5pPr indent="-381000" lvl="4" marL="2286000" algn="l">
              <a:spcBef>
                <a:spcPts val="480"/>
              </a:spcBef>
              <a:spcAft>
                <a:spcPts val="0"/>
              </a:spcAft>
              <a:buClr>
                <a:schemeClr val="dk1"/>
              </a:buClr>
              <a:buSzPts val="2400"/>
              <a:buFont typeface="Arial"/>
              <a:buChar char="»"/>
              <a:defRPr sz="2400"/>
            </a:lvl5pPr>
            <a:lvl6pPr indent="-381000" lvl="5" marL="2743200" algn="l">
              <a:spcBef>
                <a:spcPts val="480"/>
              </a:spcBef>
              <a:spcAft>
                <a:spcPts val="0"/>
              </a:spcAft>
              <a:buClr>
                <a:schemeClr val="dk1"/>
              </a:buClr>
              <a:buSzPts val="2400"/>
              <a:buFont typeface="Arial"/>
              <a:buChar char="»"/>
              <a:defRPr sz="2400"/>
            </a:lvl6pPr>
            <a:lvl7pPr indent="-381000" lvl="6" marL="3200400" algn="l">
              <a:spcBef>
                <a:spcPts val="480"/>
              </a:spcBef>
              <a:spcAft>
                <a:spcPts val="0"/>
              </a:spcAft>
              <a:buClr>
                <a:schemeClr val="dk1"/>
              </a:buClr>
              <a:buSzPts val="2400"/>
              <a:buFont typeface="Arial"/>
              <a:buChar char="»"/>
              <a:defRPr sz="2400"/>
            </a:lvl7pPr>
            <a:lvl8pPr indent="-381000" lvl="7" marL="3657600" algn="l">
              <a:spcBef>
                <a:spcPts val="480"/>
              </a:spcBef>
              <a:spcAft>
                <a:spcPts val="0"/>
              </a:spcAft>
              <a:buClr>
                <a:schemeClr val="dk1"/>
              </a:buClr>
              <a:buSzPts val="2400"/>
              <a:buFont typeface="Arial"/>
              <a:buChar char="»"/>
              <a:defRPr sz="2400"/>
            </a:lvl8pPr>
            <a:lvl9pPr indent="-381000" lvl="8" marL="4114800" algn="l">
              <a:spcBef>
                <a:spcPts val="480"/>
              </a:spcBef>
              <a:spcAft>
                <a:spcPts val="0"/>
              </a:spcAft>
              <a:buClr>
                <a:schemeClr val="dk1"/>
              </a:buClr>
              <a:buSzPts val="2400"/>
              <a:buFont typeface="Arial"/>
              <a:buChar char="»"/>
              <a:defRPr sz="2400"/>
            </a:lvl9pPr>
          </a:lstStyle>
          <a:p/>
        </p:txBody>
      </p:sp>
      <p:sp>
        <p:nvSpPr>
          <p:cNvPr id="107" name="Google Shape;107;p20"/>
          <p:cNvSpPr txBox="1"/>
          <p:nvPr>
            <p:ph idx="3" type="body"/>
          </p:nvPr>
        </p:nvSpPr>
        <p:spPr>
          <a:xfrm>
            <a:off x="6503036" y="2456182"/>
            <a:ext cx="5658486" cy="1023619"/>
          </a:xfrm>
          <a:prstGeom prst="rect">
            <a:avLst/>
          </a:prstGeom>
          <a:noFill/>
          <a:ln>
            <a:noFill/>
          </a:ln>
        </p:spPr>
        <p:txBody>
          <a:bodyPr anchorCtr="0" anchor="b" bIns="67900" lIns="135825" spcFirstLastPara="1" rIns="135825" wrap="square" tIns="67900">
            <a:noAutofit/>
          </a:bodyPr>
          <a:lstStyle>
            <a:lvl1pPr indent="-228600" lvl="0" marL="457200" algn="l">
              <a:spcBef>
                <a:spcPts val="720"/>
              </a:spcBef>
              <a:spcAft>
                <a:spcPts val="0"/>
              </a:spcAft>
              <a:buClr>
                <a:schemeClr val="dk1"/>
              </a:buClr>
              <a:buSzPts val="3600"/>
              <a:buFont typeface="Arial"/>
              <a:buNone/>
              <a:defRPr b="1" sz="3600"/>
            </a:lvl1pPr>
            <a:lvl2pPr indent="-228600" lvl="1" marL="914400" algn="l">
              <a:spcBef>
                <a:spcPts val="600"/>
              </a:spcBef>
              <a:spcAft>
                <a:spcPts val="0"/>
              </a:spcAft>
              <a:buClr>
                <a:schemeClr val="dk1"/>
              </a:buClr>
              <a:buSzPts val="3000"/>
              <a:buFont typeface="Arial"/>
              <a:buNone/>
              <a:defRPr b="1" sz="3000"/>
            </a:lvl2pPr>
            <a:lvl3pPr indent="-228600" lvl="2" marL="1371600" algn="l">
              <a:spcBef>
                <a:spcPts val="540"/>
              </a:spcBef>
              <a:spcAft>
                <a:spcPts val="0"/>
              </a:spcAft>
              <a:buClr>
                <a:schemeClr val="dk1"/>
              </a:buClr>
              <a:buSzPts val="2700"/>
              <a:buFont typeface="Arial"/>
              <a:buNone/>
              <a:defRPr b="1" sz="2700"/>
            </a:lvl3pPr>
            <a:lvl4pPr indent="-228600" lvl="3" marL="1828800" algn="l">
              <a:spcBef>
                <a:spcPts val="480"/>
              </a:spcBef>
              <a:spcAft>
                <a:spcPts val="0"/>
              </a:spcAft>
              <a:buClr>
                <a:schemeClr val="dk1"/>
              </a:buClr>
              <a:buSzPts val="2400"/>
              <a:buFont typeface="Arial"/>
              <a:buNone/>
              <a:defRPr b="1" sz="2400"/>
            </a:lvl4pPr>
            <a:lvl5pPr indent="-228600" lvl="4" marL="2286000" algn="l">
              <a:spcBef>
                <a:spcPts val="480"/>
              </a:spcBef>
              <a:spcAft>
                <a:spcPts val="0"/>
              </a:spcAft>
              <a:buClr>
                <a:schemeClr val="dk1"/>
              </a:buClr>
              <a:buSzPts val="2400"/>
              <a:buFont typeface="Arial"/>
              <a:buNone/>
              <a:defRPr b="1" sz="2400"/>
            </a:lvl5pPr>
            <a:lvl6pPr indent="-228600" lvl="5" marL="2743200" algn="l">
              <a:spcBef>
                <a:spcPts val="480"/>
              </a:spcBef>
              <a:spcAft>
                <a:spcPts val="0"/>
              </a:spcAft>
              <a:buClr>
                <a:schemeClr val="dk1"/>
              </a:buClr>
              <a:buSzPts val="2400"/>
              <a:buFont typeface="Arial"/>
              <a:buNone/>
              <a:defRPr b="1" sz="2400"/>
            </a:lvl6pPr>
            <a:lvl7pPr indent="-228600" lvl="6" marL="3200400" algn="l">
              <a:spcBef>
                <a:spcPts val="480"/>
              </a:spcBef>
              <a:spcAft>
                <a:spcPts val="0"/>
              </a:spcAft>
              <a:buClr>
                <a:schemeClr val="dk1"/>
              </a:buClr>
              <a:buSzPts val="2400"/>
              <a:buFont typeface="Arial"/>
              <a:buNone/>
              <a:defRPr b="1" sz="2400"/>
            </a:lvl7pPr>
            <a:lvl8pPr indent="-228600" lvl="7" marL="3657600" algn="l">
              <a:spcBef>
                <a:spcPts val="480"/>
              </a:spcBef>
              <a:spcAft>
                <a:spcPts val="0"/>
              </a:spcAft>
              <a:buClr>
                <a:schemeClr val="dk1"/>
              </a:buClr>
              <a:buSzPts val="2400"/>
              <a:buFont typeface="Arial"/>
              <a:buNone/>
              <a:defRPr b="1" sz="2400"/>
            </a:lvl8pPr>
            <a:lvl9pPr indent="-228600" lvl="8" marL="4114800" algn="l">
              <a:spcBef>
                <a:spcPts val="480"/>
              </a:spcBef>
              <a:spcAft>
                <a:spcPts val="0"/>
              </a:spcAft>
              <a:buClr>
                <a:schemeClr val="dk1"/>
              </a:buClr>
              <a:buSzPts val="2400"/>
              <a:buFont typeface="Arial"/>
              <a:buNone/>
              <a:defRPr b="1" sz="2400"/>
            </a:lvl9pPr>
          </a:lstStyle>
          <a:p/>
        </p:txBody>
      </p:sp>
      <p:sp>
        <p:nvSpPr>
          <p:cNvPr id="108" name="Google Shape;108;p20"/>
          <p:cNvSpPr txBox="1"/>
          <p:nvPr>
            <p:ph idx="4" type="body"/>
          </p:nvPr>
        </p:nvSpPr>
        <p:spPr>
          <a:xfrm>
            <a:off x="6503036" y="3479801"/>
            <a:ext cx="5658486" cy="6322061"/>
          </a:xfrm>
          <a:prstGeom prst="rect">
            <a:avLst/>
          </a:prstGeom>
          <a:noFill/>
          <a:ln>
            <a:noFill/>
          </a:ln>
        </p:spPr>
        <p:txBody>
          <a:bodyPr anchorCtr="0" anchor="t" bIns="67900" lIns="135825" spcFirstLastPara="1" rIns="135825" wrap="square" tIns="67900">
            <a:noAutofit/>
          </a:bodyPr>
          <a:lstStyle>
            <a:lvl1pPr indent="-457200" lvl="0" marL="457200" algn="l">
              <a:spcBef>
                <a:spcPts val="720"/>
              </a:spcBef>
              <a:spcAft>
                <a:spcPts val="0"/>
              </a:spcAft>
              <a:buClr>
                <a:schemeClr val="dk1"/>
              </a:buClr>
              <a:buSzPts val="3600"/>
              <a:buFont typeface="Arial"/>
              <a:buChar char="•"/>
              <a:defRPr sz="3600"/>
            </a:lvl1pPr>
            <a:lvl2pPr indent="-419100" lvl="1" marL="914400" algn="l">
              <a:spcBef>
                <a:spcPts val="600"/>
              </a:spcBef>
              <a:spcAft>
                <a:spcPts val="0"/>
              </a:spcAft>
              <a:buClr>
                <a:schemeClr val="dk1"/>
              </a:buClr>
              <a:buSzPts val="3000"/>
              <a:buFont typeface="Arial"/>
              <a:buChar char="–"/>
              <a:defRPr sz="3000"/>
            </a:lvl2pPr>
            <a:lvl3pPr indent="-400050" lvl="2" marL="1371600" algn="l">
              <a:spcBef>
                <a:spcPts val="540"/>
              </a:spcBef>
              <a:spcAft>
                <a:spcPts val="0"/>
              </a:spcAft>
              <a:buClr>
                <a:schemeClr val="dk1"/>
              </a:buClr>
              <a:buSzPts val="2700"/>
              <a:buFont typeface="Arial"/>
              <a:buChar char="•"/>
              <a:defRPr sz="2700"/>
            </a:lvl3pPr>
            <a:lvl4pPr indent="-381000" lvl="3" marL="1828800" algn="l">
              <a:spcBef>
                <a:spcPts val="480"/>
              </a:spcBef>
              <a:spcAft>
                <a:spcPts val="0"/>
              </a:spcAft>
              <a:buClr>
                <a:schemeClr val="dk1"/>
              </a:buClr>
              <a:buSzPts val="2400"/>
              <a:buFont typeface="Arial"/>
              <a:buChar char="–"/>
              <a:defRPr sz="2400"/>
            </a:lvl4pPr>
            <a:lvl5pPr indent="-381000" lvl="4" marL="2286000" algn="l">
              <a:spcBef>
                <a:spcPts val="480"/>
              </a:spcBef>
              <a:spcAft>
                <a:spcPts val="0"/>
              </a:spcAft>
              <a:buClr>
                <a:schemeClr val="dk1"/>
              </a:buClr>
              <a:buSzPts val="2400"/>
              <a:buFont typeface="Arial"/>
              <a:buChar char="»"/>
              <a:defRPr sz="2400"/>
            </a:lvl5pPr>
            <a:lvl6pPr indent="-381000" lvl="5" marL="2743200" algn="l">
              <a:spcBef>
                <a:spcPts val="480"/>
              </a:spcBef>
              <a:spcAft>
                <a:spcPts val="0"/>
              </a:spcAft>
              <a:buClr>
                <a:schemeClr val="dk1"/>
              </a:buClr>
              <a:buSzPts val="2400"/>
              <a:buFont typeface="Arial"/>
              <a:buChar char="»"/>
              <a:defRPr sz="2400"/>
            </a:lvl6pPr>
            <a:lvl7pPr indent="-381000" lvl="6" marL="3200400" algn="l">
              <a:spcBef>
                <a:spcPts val="480"/>
              </a:spcBef>
              <a:spcAft>
                <a:spcPts val="0"/>
              </a:spcAft>
              <a:buClr>
                <a:schemeClr val="dk1"/>
              </a:buClr>
              <a:buSzPts val="2400"/>
              <a:buFont typeface="Arial"/>
              <a:buChar char="»"/>
              <a:defRPr sz="2400"/>
            </a:lvl7pPr>
            <a:lvl8pPr indent="-381000" lvl="7" marL="3657600" algn="l">
              <a:spcBef>
                <a:spcPts val="480"/>
              </a:spcBef>
              <a:spcAft>
                <a:spcPts val="0"/>
              </a:spcAft>
              <a:buClr>
                <a:schemeClr val="dk1"/>
              </a:buClr>
              <a:buSzPts val="2400"/>
              <a:buFont typeface="Arial"/>
              <a:buChar char="»"/>
              <a:defRPr sz="2400"/>
            </a:lvl8pPr>
            <a:lvl9pPr indent="-381000" lvl="8" marL="4114800" algn="l">
              <a:spcBef>
                <a:spcPts val="480"/>
              </a:spcBef>
              <a:spcAft>
                <a:spcPts val="0"/>
              </a:spcAft>
              <a:buClr>
                <a:schemeClr val="dk1"/>
              </a:buClr>
              <a:buSzPts val="2400"/>
              <a:buFont typeface="Arial"/>
              <a:buChar char="»"/>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9" name="Shape 109"/>
        <p:cNvGrpSpPr/>
        <p:nvPr/>
      </p:nvGrpSpPr>
      <p:grpSpPr>
        <a:xfrm>
          <a:off x="0" y="0"/>
          <a:ext cx="0" cy="0"/>
          <a:chOff x="0" y="0"/>
          <a:chExt cx="0" cy="0"/>
        </a:xfrm>
      </p:grpSpPr>
      <p:sp>
        <p:nvSpPr>
          <p:cNvPr id="110" name="Google Shape;110;p21"/>
          <p:cNvSpPr txBox="1"/>
          <p:nvPr>
            <p:ph type="title"/>
          </p:nvPr>
        </p:nvSpPr>
        <p:spPr>
          <a:xfrm>
            <a:off x="640082" y="418860"/>
            <a:ext cx="4211638" cy="1119682"/>
          </a:xfrm>
          <a:prstGeom prst="rect">
            <a:avLst/>
          </a:prstGeom>
          <a:solidFill>
            <a:srgbClr val="495E24"/>
          </a:solidFill>
          <a:ln>
            <a:noFill/>
          </a:ln>
        </p:spPr>
        <p:txBody>
          <a:bodyPr anchorCtr="0" anchor="b" bIns="108650" lIns="135825" spcFirstLastPara="1" rIns="135825" wrap="square" tIns="67900">
            <a:noAutofit/>
          </a:bodyPr>
          <a:lstStyle>
            <a:lvl1pPr lvl="0" algn="l">
              <a:spcBef>
                <a:spcPts val="0"/>
              </a:spcBef>
              <a:spcAft>
                <a:spcPts val="0"/>
              </a:spcAft>
              <a:buSzPts val="1400"/>
              <a:buNone/>
              <a:defRPr b="1" sz="3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1"/>
          <p:cNvSpPr txBox="1"/>
          <p:nvPr>
            <p:ph idx="1" type="body"/>
          </p:nvPr>
        </p:nvSpPr>
        <p:spPr>
          <a:xfrm>
            <a:off x="5005071" y="436882"/>
            <a:ext cx="7156450" cy="9364981"/>
          </a:xfrm>
          <a:prstGeom prst="rect">
            <a:avLst/>
          </a:prstGeom>
          <a:noFill/>
          <a:ln>
            <a:noFill/>
          </a:ln>
        </p:spPr>
        <p:txBody>
          <a:bodyPr anchorCtr="0" anchor="t" bIns="67900" lIns="135825" spcFirstLastPara="1" rIns="135825" wrap="square" tIns="67900">
            <a:noAutofit/>
          </a:bodyPr>
          <a:lstStyle>
            <a:lvl1pPr indent="-533400" lvl="0" marL="457200" algn="l">
              <a:spcBef>
                <a:spcPts val="960"/>
              </a:spcBef>
              <a:spcAft>
                <a:spcPts val="0"/>
              </a:spcAft>
              <a:buClr>
                <a:schemeClr val="dk1"/>
              </a:buClr>
              <a:buSzPts val="4800"/>
              <a:buFont typeface="Arial"/>
              <a:buChar char="•"/>
              <a:defRPr sz="4800"/>
            </a:lvl1pPr>
            <a:lvl2pPr indent="-495300" lvl="1" marL="914400" algn="l">
              <a:spcBef>
                <a:spcPts val="840"/>
              </a:spcBef>
              <a:spcAft>
                <a:spcPts val="0"/>
              </a:spcAft>
              <a:buClr>
                <a:schemeClr val="dk1"/>
              </a:buClr>
              <a:buSzPts val="4200"/>
              <a:buFont typeface="Arial"/>
              <a:buChar char="–"/>
              <a:defRPr sz="4200"/>
            </a:lvl2pPr>
            <a:lvl3pPr indent="-457200" lvl="2" marL="1371600" algn="l">
              <a:spcBef>
                <a:spcPts val="720"/>
              </a:spcBef>
              <a:spcAft>
                <a:spcPts val="0"/>
              </a:spcAft>
              <a:buClr>
                <a:schemeClr val="dk1"/>
              </a:buClr>
              <a:buSzPts val="3600"/>
              <a:buFont typeface="Arial"/>
              <a:buChar char="•"/>
              <a:defRPr sz="3600"/>
            </a:lvl3pPr>
            <a:lvl4pPr indent="-419100" lvl="3" marL="1828800" algn="l">
              <a:spcBef>
                <a:spcPts val="600"/>
              </a:spcBef>
              <a:spcAft>
                <a:spcPts val="0"/>
              </a:spcAft>
              <a:buClr>
                <a:schemeClr val="dk1"/>
              </a:buClr>
              <a:buSzPts val="3000"/>
              <a:buFont typeface="Arial"/>
              <a:buChar char="–"/>
              <a:defRPr sz="3000"/>
            </a:lvl4pPr>
            <a:lvl5pPr indent="-419100" lvl="4" marL="2286000" algn="l">
              <a:spcBef>
                <a:spcPts val="600"/>
              </a:spcBef>
              <a:spcAft>
                <a:spcPts val="0"/>
              </a:spcAft>
              <a:buClr>
                <a:schemeClr val="dk1"/>
              </a:buClr>
              <a:buSzPts val="3000"/>
              <a:buFont typeface="Arial"/>
              <a:buChar char="»"/>
              <a:defRPr sz="3000"/>
            </a:lvl5pPr>
            <a:lvl6pPr indent="-419100" lvl="5" marL="2743200" algn="l">
              <a:spcBef>
                <a:spcPts val="600"/>
              </a:spcBef>
              <a:spcAft>
                <a:spcPts val="0"/>
              </a:spcAft>
              <a:buClr>
                <a:schemeClr val="dk1"/>
              </a:buClr>
              <a:buSzPts val="3000"/>
              <a:buFont typeface="Arial"/>
              <a:buChar char="»"/>
              <a:defRPr sz="3000"/>
            </a:lvl6pPr>
            <a:lvl7pPr indent="-419100" lvl="6" marL="3200400" algn="l">
              <a:spcBef>
                <a:spcPts val="600"/>
              </a:spcBef>
              <a:spcAft>
                <a:spcPts val="0"/>
              </a:spcAft>
              <a:buClr>
                <a:schemeClr val="dk1"/>
              </a:buClr>
              <a:buSzPts val="3000"/>
              <a:buFont typeface="Arial"/>
              <a:buChar char="»"/>
              <a:defRPr sz="3000"/>
            </a:lvl7pPr>
            <a:lvl8pPr indent="-419100" lvl="7" marL="3657600" algn="l">
              <a:spcBef>
                <a:spcPts val="600"/>
              </a:spcBef>
              <a:spcAft>
                <a:spcPts val="0"/>
              </a:spcAft>
              <a:buClr>
                <a:schemeClr val="dk1"/>
              </a:buClr>
              <a:buSzPts val="3000"/>
              <a:buFont typeface="Arial"/>
              <a:buChar char="»"/>
              <a:defRPr sz="3000"/>
            </a:lvl8pPr>
            <a:lvl9pPr indent="-419100" lvl="8" marL="4114800" algn="l">
              <a:spcBef>
                <a:spcPts val="600"/>
              </a:spcBef>
              <a:spcAft>
                <a:spcPts val="0"/>
              </a:spcAft>
              <a:buClr>
                <a:schemeClr val="dk1"/>
              </a:buClr>
              <a:buSzPts val="3000"/>
              <a:buFont typeface="Arial"/>
              <a:buChar char="»"/>
              <a:defRPr sz="3000"/>
            </a:lvl9pPr>
          </a:lstStyle>
          <a:p/>
        </p:txBody>
      </p:sp>
      <p:sp>
        <p:nvSpPr>
          <p:cNvPr id="112" name="Google Shape;112;p21"/>
          <p:cNvSpPr txBox="1"/>
          <p:nvPr>
            <p:ph idx="2" type="body"/>
          </p:nvPr>
        </p:nvSpPr>
        <p:spPr>
          <a:xfrm>
            <a:off x="640082" y="2296162"/>
            <a:ext cx="4211638" cy="7505701"/>
          </a:xfrm>
          <a:prstGeom prst="rect">
            <a:avLst/>
          </a:prstGeom>
          <a:noFill/>
          <a:ln>
            <a:noFill/>
          </a:ln>
        </p:spPr>
        <p:txBody>
          <a:bodyPr anchorCtr="0" anchor="t" bIns="67900" lIns="135825" spcFirstLastPara="1" rIns="135825" wrap="square" tIns="67900">
            <a:noAutofit/>
          </a:bodyPr>
          <a:lstStyle>
            <a:lvl1pPr indent="-228600" lvl="0" marL="457200" algn="l">
              <a:spcBef>
                <a:spcPts val="420"/>
              </a:spcBef>
              <a:spcAft>
                <a:spcPts val="0"/>
              </a:spcAft>
              <a:buClr>
                <a:schemeClr val="dk1"/>
              </a:buClr>
              <a:buSzPts val="2100"/>
              <a:buFont typeface="Arial"/>
              <a:buNone/>
              <a:defRPr sz="21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00"/>
              </a:spcBef>
              <a:spcAft>
                <a:spcPts val="0"/>
              </a:spcAft>
              <a:buClr>
                <a:schemeClr val="dk1"/>
              </a:buClr>
              <a:buSzPts val="1500"/>
              <a:buFont typeface="Arial"/>
              <a:buNone/>
              <a:defRPr sz="1500"/>
            </a:lvl3pPr>
            <a:lvl4pPr indent="-228600" lvl="3" marL="1828800" algn="l">
              <a:spcBef>
                <a:spcPts val="260"/>
              </a:spcBef>
              <a:spcAft>
                <a:spcPts val="0"/>
              </a:spcAft>
              <a:buClr>
                <a:schemeClr val="dk1"/>
              </a:buClr>
              <a:buSzPts val="1300"/>
              <a:buFont typeface="Arial"/>
              <a:buNone/>
              <a:defRPr sz="1300"/>
            </a:lvl4pPr>
            <a:lvl5pPr indent="-228600" lvl="4" marL="2286000" algn="l">
              <a:spcBef>
                <a:spcPts val="260"/>
              </a:spcBef>
              <a:spcAft>
                <a:spcPts val="0"/>
              </a:spcAft>
              <a:buClr>
                <a:schemeClr val="dk1"/>
              </a:buClr>
              <a:buSzPts val="1300"/>
              <a:buFont typeface="Arial"/>
              <a:buNone/>
              <a:defRPr sz="1300"/>
            </a:lvl5pPr>
            <a:lvl6pPr indent="-228600" lvl="5" marL="2743200" algn="l">
              <a:spcBef>
                <a:spcPts val="260"/>
              </a:spcBef>
              <a:spcAft>
                <a:spcPts val="0"/>
              </a:spcAft>
              <a:buClr>
                <a:schemeClr val="dk1"/>
              </a:buClr>
              <a:buSzPts val="1300"/>
              <a:buFont typeface="Arial"/>
              <a:buNone/>
              <a:defRPr sz="1300"/>
            </a:lvl6pPr>
            <a:lvl7pPr indent="-228600" lvl="6" marL="3200400" algn="l">
              <a:spcBef>
                <a:spcPts val="260"/>
              </a:spcBef>
              <a:spcAft>
                <a:spcPts val="0"/>
              </a:spcAft>
              <a:buClr>
                <a:schemeClr val="dk1"/>
              </a:buClr>
              <a:buSzPts val="1300"/>
              <a:buFont typeface="Arial"/>
              <a:buNone/>
              <a:defRPr sz="1300"/>
            </a:lvl7pPr>
            <a:lvl8pPr indent="-228600" lvl="7" marL="3657600" algn="l">
              <a:spcBef>
                <a:spcPts val="260"/>
              </a:spcBef>
              <a:spcAft>
                <a:spcPts val="0"/>
              </a:spcAft>
              <a:buClr>
                <a:schemeClr val="dk1"/>
              </a:buClr>
              <a:buSzPts val="1300"/>
              <a:buFont typeface="Arial"/>
              <a:buNone/>
              <a:defRPr sz="1300"/>
            </a:lvl8pPr>
            <a:lvl9pPr indent="-228600" lvl="8" marL="4114800" algn="l">
              <a:spcBef>
                <a:spcPts val="260"/>
              </a:spcBef>
              <a:spcAft>
                <a:spcPts val="0"/>
              </a:spcAft>
              <a:buClr>
                <a:schemeClr val="dk1"/>
              </a:buClr>
              <a:buSzPts val="1300"/>
              <a:buFont typeface="Arial"/>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3" name="Shape 113"/>
        <p:cNvGrpSpPr/>
        <p:nvPr/>
      </p:nvGrpSpPr>
      <p:grpSpPr>
        <a:xfrm>
          <a:off x="0" y="0"/>
          <a:ext cx="0" cy="0"/>
          <a:chOff x="0" y="0"/>
          <a:chExt cx="0" cy="0"/>
        </a:xfrm>
      </p:grpSpPr>
      <p:sp>
        <p:nvSpPr>
          <p:cNvPr id="114" name="Google Shape;114;p22"/>
          <p:cNvSpPr txBox="1"/>
          <p:nvPr>
            <p:ph type="title"/>
          </p:nvPr>
        </p:nvSpPr>
        <p:spPr>
          <a:xfrm>
            <a:off x="2509203" y="7671335"/>
            <a:ext cx="7680960" cy="649623"/>
          </a:xfrm>
          <a:prstGeom prst="rect">
            <a:avLst/>
          </a:prstGeom>
          <a:solidFill>
            <a:srgbClr val="495E24"/>
          </a:solidFill>
          <a:ln>
            <a:noFill/>
          </a:ln>
        </p:spPr>
        <p:txBody>
          <a:bodyPr anchorCtr="0" anchor="b" bIns="108650" lIns="135825" spcFirstLastPara="1" rIns="135825" wrap="square" tIns="67900">
            <a:noAutofit/>
          </a:bodyPr>
          <a:lstStyle>
            <a:lvl1pPr lvl="0" algn="l">
              <a:spcBef>
                <a:spcPts val="0"/>
              </a:spcBef>
              <a:spcAft>
                <a:spcPts val="0"/>
              </a:spcAft>
              <a:buSzPts val="1400"/>
              <a:buNone/>
              <a:defRPr b="1" sz="3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2"/>
          <p:cNvSpPr/>
          <p:nvPr>
            <p:ph idx="2" type="pic"/>
          </p:nvPr>
        </p:nvSpPr>
        <p:spPr>
          <a:xfrm>
            <a:off x="2509203" y="980440"/>
            <a:ext cx="7680960" cy="6583680"/>
          </a:xfrm>
          <a:prstGeom prst="rect">
            <a:avLst/>
          </a:prstGeom>
          <a:noFill/>
          <a:ln>
            <a:noFill/>
          </a:ln>
        </p:spPr>
        <p:txBody>
          <a:bodyPr anchorCtr="0" anchor="t" bIns="67900" lIns="135825" spcFirstLastPara="1" rIns="135825" wrap="square" tIns="67900">
            <a:noAutofit/>
          </a:bodyPr>
          <a:lstStyle>
            <a:lvl1pPr lvl="0" marR="0" rtl="0" algn="l">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spcBef>
                <a:spcPts val="84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4pPr>
            <a:lvl5pPr lvl="4"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5pPr>
            <a:lvl6pPr lvl="5"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6pPr>
            <a:lvl7pPr lvl="6"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7pPr>
            <a:lvl8pPr lvl="7"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8pPr>
            <a:lvl9pPr lvl="8"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9pPr>
          </a:lstStyle>
          <a:p/>
        </p:txBody>
      </p:sp>
      <p:sp>
        <p:nvSpPr>
          <p:cNvPr id="116" name="Google Shape;116;p22"/>
          <p:cNvSpPr txBox="1"/>
          <p:nvPr>
            <p:ph idx="1" type="body"/>
          </p:nvPr>
        </p:nvSpPr>
        <p:spPr>
          <a:xfrm>
            <a:off x="2509203" y="8587741"/>
            <a:ext cx="7680960" cy="1287779"/>
          </a:xfrm>
          <a:prstGeom prst="rect">
            <a:avLst/>
          </a:prstGeom>
          <a:noFill/>
          <a:ln>
            <a:noFill/>
          </a:ln>
        </p:spPr>
        <p:txBody>
          <a:bodyPr anchorCtr="0" anchor="t" bIns="67900" lIns="135825" spcFirstLastPara="1" rIns="135825" wrap="square" tIns="67900">
            <a:noAutofit/>
          </a:bodyPr>
          <a:lstStyle>
            <a:lvl1pPr indent="-228600" lvl="0" marL="457200" algn="l">
              <a:spcBef>
                <a:spcPts val="420"/>
              </a:spcBef>
              <a:spcAft>
                <a:spcPts val="0"/>
              </a:spcAft>
              <a:buClr>
                <a:schemeClr val="dk1"/>
              </a:buClr>
              <a:buSzPts val="2100"/>
              <a:buFont typeface="Arial"/>
              <a:buNone/>
              <a:defRPr sz="21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00"/>
              </a:spcBef>
              <a:spcAft>
                <a:spcPts val="0"/>
              </a:spcAft>
              <a:buClr>
                <a:schemeClr val="dk1"/>
              </a:buClr>
              <a:buSzPts val="1500"/>
              <a:buFont typeface="Arial"/>
              <a:buNone/>
              <a:defRPr sz="1500"/>
            </a:lvl3pPr>
            <a:lvl4pPr indent="-228600" lvl="3" marL="1828800" algn="l">
              <a:spcBef>
                <a:spcPts val="260"/>
              </a:spcBef>
              <a:spcAft>
                <a:spcPts val="0"/>
              </a:spcAft>
              <a:buClr>
                <a:schemeClr val="dk1"/>
              </a:buClr>
              <a:buSzPts val="1300"/>
              <a:buFont typeface="Arial"/>
              <a:buNone/>
              <a:defRPr sz="1300"/>
            </a:lvl4pPr>
            <a:lvl5pPr indent="-228600" lvl="4" marL="2286000" algn="l">
              <a:spcBef>
                <a:spcPts val="260"/>
              </a:spcBef>
              <a:spcAft>
                <a:spcPts val="0"/>
              </a:spcAft>
              <a:buClr>
                <a:schemeClr val="dk1"/>
              </a:buClr>
              <a:buSzPts val="1300"/>
              <a:buFont typeface="Arial"/>
              <a:buNone/>
              <a:defRPr sz="1300"/>
            </a:lvl5pPr>
            <a:lvl6pPr indent="-228600" lvl="5" marL="2743200" algn="l">
              <a:spcBef>
                <a:spcPts val="260"/>
              </a:spcBef>
              <a:spcAft>
                <a:spcPts val="0"/>
              </a:spcAft>
              <a:buClr>
                <a:schemeClr val="dk1"/>
              </a:buClr>
              <a:buSzPts val="1300"/>
              <a:buFont typeface="Arial"/>
              <a:buNone/>
              <a:defRPr sz="1300"/>
            </a:lvl6pPr>
            <a:lvl7pPr indent="-228600" lvl="6" marL="3200400" algn="l">
              <a:spcBef>
                <a:spcPts val="260"/>
              </a:spcBef>
              <a:spcAft>
                <a:spcPts val="0"/>
              </a:spcAft>
              <a:buClr>
                <a:schemeClr val="dk1"/>
              </a:buClr>
              <a:buSzPts val="1300"/>
              <a:buFont typeface="Arial"/>
              <a:buNone/>
              <a:defRPr sz="1300"/>
            </a:lvl7pPr>
            <a:lvl8pPr indent="-228600" lvl="7" marL="3657600" algn="l">
              <a:spcBef>
                <a:spcPts val="260"/>
              </a:spcBef>
              <a:spcAft>
                <a:spcPts val="0"/>
              </a:spcAft>
              <a:buClr>
                <a:schemeClr val="dk1"/>
              </a:buClr>
              <a:buSzPts val="1300"/>
              <a:buFont typeface="Arial"/>
              <a:buNone/>
              <a:defRPr sz="1300"/>
            </a:lvl8pPr>
            <a:lvl9pPr indent="-228600" lvl="8" marL="4114800" algn="l">
              <a:spcBef>
                <a:spcPts val="260"/>
              </a:spcBef>
              <a:spcAft>
                <a:spcPts val="0"/>
              </a:spcAft>
              <a:buClr>
                <a:schemeClr val="dk1"/>
              </a:buClr>
              <a:buSzPts val="1300"/>
              <a:buFont typeface="Arial"/>
              <a:buNone/>
              <a:defRPr sz="13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7" name="Shape 117"/>
        <p:cNvGrpSpPr/>
        <p:nvPr/>
      </p:nvGrpSpPr>
      <p:grpSpPr>
        <a:xfrm>
          <a:off x="0" y="0"/>
          <a:ext cx="0" cy="0"/>
          <a:chOff x="0" y="0"/>
          <a:chExt cx="0" cy="0"/>
        </a:xfrm>
      </p:grpSpPr>
      <p:sp>
        <p:nvSpPr>
          <p:cNvPr id="118" name="Google Shape;118;p23"/>
          <p:cNvSpPr txBox="1"/>
          <p:nvPr>
            <p:ph type="title"/>
          </p:nvPr>
        </p:nvSpPr>
        <p:spPr>
          <a:xfrm>
            <a:off x="0" y="0"/>
            <a:ext cx="12801600" cy="547688"/>
          </a:xfrm>
          <a:prstGeom prst="rect">
            <a:avLst/>
          </a:prstGeom>
          <a:solidFill>
            <a:srgbClr val="495E24"/>
          </a:solidFill>
          <a:ln>
            <a:noFill/>
          </a:ln>
        </p:spPr>
        <p:txBody>
          <a:bodyPr anchorCtr="0" anchor="t" bIns="108650" lIns="135825" spcFirstLastPara="1" rIns="135825"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3"/>
          <p:cNvSpPr txBox="1"/>
          <p:nvPr>
            <p:ph idx="1" type="body"/>
          </p:nvPr>
        </p:nvSpPr>
        <p:spPr>
          <a:xfrm rot="5400000">
            <a:off x="2780508" y="419894"/>
            <a:ext cx="7240587" cy="11522075"/>
          </a:xfrm>
          <a:prstGeom prst="rect">
            <a:avLst/>
          </a:prstGeom>
          <a:noFill/>
          <a:ln>
            <a:noFill/>
          </a:ln>
        </p:spPr>
        <p:txBody>
          <a:bodyPr anchorCtr="0" anchor="t" bIns="67900" lIns="135825" spcFirstLastPara="1" rIns="135825" wrap="square" tIns="679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0" name="Shape 120"/>
        <p:cNvGrpSpPr/>
        <p:nvPr/>
      </p:nvGrpSpPr>
      <p:grpSpPr>
        <a:xfrm>
          <a:off x="0" y="0"/>
          <a:ext cx="0" cy="0"/>
          <a:chOff x="0" y="0"/>
          <a:chExt cx="0" cy="0"/>
        </a:xfrm>
      </p:grpSpPr>
      <p:sp>
        <p:nvSpPr>
          <p:cNvPr id="121" name="Google Shape;121;p24"/>
          <p:cNvSpPr txBox="1"/>
          <p:nvPr>
            <p:ph type="title"/>
          </p:nvPr>
        </p:nvSpPr>
        <p:spPr>
          <a:xfrm rot="5400000">
            <a:off x="7578842" y="4579105"/>
            <a:ext cx="9801861" cy="643657"/>
          </a:xfrm>
          <a:prstGeom prst="rect">
            <a:avLst/>
          </a:prstGeom>
          <a:solidFill>
            <a:srgbClr val="495E24"/>
          </a:solidFill>
          <a:ln>
            <a:noFill/>
          </a:ln>
        </p:spPr>
        <p:txBody>
          <a:bodyPr anchorCtr="0" anchor="t" bIns="108650" lIns="135825" spcFirstLastPara="1" rIns="135825"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4"/>
          <p:cNvSpPr txBox="1"/>
          <p:nvPr>
            <p:ph idx="1" type="body"/>
          </p:nvPr>
        </p:nvSpPr>
        <p:spPr>
          <a:xfrm rot="5400000">
            <a:off x="-207011" y="207013"/>
            <a:ext cx="9801861" cy="9387840"/>
          </a:xfrm>
          <a:prstGeom prst="rect">
            <a:avLst/>
          </a:prstGeom>
          <a:noFill/>
          <a:ln>
            <a:noFill/>
          </a:ln>
        </p:spPr>
        <p:txBody>
          <a:bodyPr anchorCtr="0" anchor="t" bIns="67900" lIns="135825" spcFirstLastPara="1" rIns="135825" wrap="square" tIns="679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6" name="Shape 126"/>
        <p:cNvGrpSpPr/>
        <p:nvPr/>
      </p:nvGrpSpPr>
      <p:grpSpPr>
        <a:xfrm>
          <a:off x="0" y="0"/>
          <a:ext cx="0" cy="0"/>
          <a:chOff x="0" y="0"/>
          <a:chExt cx="0" cy="0"/>
        </a:xfrm>
      </p:grpSpPr>
      <p:sp>
        <p:nvSpPr>
          <p:cNvPr id="127" name="Google Shape;127;p26"/>
          <p:cNvSpPr txBox="1"/>
          <p:nvPr>
            <p:ph type="ctrTitle"/>
          </p:nvPr>
        </p:nvSpPr>
        <p:spPr>
          <a:xfrm>
            <a:off x="960120" y="3408682"/>
            <a:ext cx="10881360" cy="548876"/>
          </a:xfrm>
          <a:prstGeom prst="rect">
            <a:avLst/>
          </a:prstGeom>
          <a:solidFill>
            <a:srgbClr val="495E24"/>
          </a:solidFill>
          <a:ln>
            <a:noFill/>
          </a:ln>
        </p:spPr>
        <p:txBody>
          <a:bodyPr anchorCtr="0" anchor="t" bIns="108625" lIns="135800" spcFirstLastPara="1" rIns="135800"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6"/>
          <p:cNvSpPr txBox="1"/>
          <p:nvPr>
            <p:ph idx="1" type="subTitle"/>
          </p:nvPr>
        </p:nvSpPr>
        <p:spPr>
          <a:xfrm>
            <a:off x="1920240" y="6217920"/>
            <a:ext cx="8961120" cy="2804160"/>
          </a:xfrm>
          <a:prstGeom prst="rect">
            <a:avLst/>
          </a:prstGeom>
          <a:noFill/>
          <a:ln>
            <a:noFill/>
          </a:ln>
        </p:spPr>
        <p:txBody>
          <a:bodyPr anchorCtr="0" anchor="t" bIns="67900" lIns="135800" spcFirstLastPara="1" rIns="135800" wrap="square" tIns="67900">
            <a:noAutofit/>
          </a:bodyPr>
          <a:lstStyle>
            <a:lvl1pPr lvl="0" algn="ctr">
              <a:spcBef>
                <a:spcPts val="960"/>
              </a:spcBef>
              <a:spcAft>
                <a:spcPts val="0"/>
              </a:spcAft>
              <a:buClr>
                <a:schemeClr val="dk1"/>
              </a:buClr>
              <a:buSzPts val="4800"/>
              <a:buFont typeface="Arial"/>
              <a:buNone/>
              <a:defRPr/>
            </a:lvl1pPr>
            <a:lvl2pPr lvl="1" algn="ctr">
              <a:spcBef>
                <a:spcPts val="820"/>
              </a:spcBef>
              <a:spcAft>
                <a:spcPts val="0"/>
              </a:spcAft>
              <a:buClr>
                <a:schemeClr val="dk1"/>
              </a:buClr>
              <a:buSzPts val="4100"/>
              <a:buFont typeface="Arial"/>
              <a:buNone/>
              <a:defRPr/>
            </a:lvl2pPr>
            <a:lvl3pPr lvl="2" algn="ctr">
              <a:spcBef>
                <a:spcPts val="720"/>
              </a:spcBef>
              <a:spcAft>
                <a:spcPts val="0"/>
              </a:spcAft>
              <a:buClr>
                <a:schemeClr val="dk1"/>
              </a:buClr>
              <a:buSzPts val="3600"/>
              <a:buFont typeface="Arial"/>
              <a:buNone/>
              <a:defRPr/>
            </a:lvl3pPr>
            <a:lvl4pPr lvl="3" algn="ctr">
              <a:spcBef>
                <a:spcPts val="580"/>
              </a:spcBef>
              <a:spcAft>
                <a:spcPts val="0"/>
              </a:spcAft>
              <a:buClr>
                <a:schemeClr val="dk1"/>
              </a:buClr>
              <a:buSzPts val="2900"/>
              <a:buFont typeface="Arial"/>
              <a:buNone/>
              <a:defRPr/>
            </a:lvl4pPr>
            <a:lvl5pPr lvl="4" algn="ctr">
              <a:spcBef>
                <a:spcPts val="580"/>
              </a:spcBef>
              <a:spcAft>
                <a:spcPts val="0"/>
              </a:spcAft>
              <a:buClr>
                <a:schemeClr val="dk1"/>
              </a:buClr>
              <a:buSzPts val="2900"/>
              <a:buFont typeface="Arial"/>
              <a:buNone/>
              <a:defRPr/>
            </a:lvl5pPr>
            <a:lvl6pPr lvl="5" algn="ctr">
              <a:spcBef>
                <a:spcPts val="580"/>
              </a:spcBef>
              <a:spcAft>
                <a:spcPts val="0"/>
              </a:spcAft>
              <a:buClr>
                <a:schemeClr val="dk1"/>
              </a:buClr>
              <a:buSzPts val="2900"/>
              <a:buFont typeface="Arial"/>
              <a:buNone/>
              <a:defRPr/>
            </a:lvl6pPr>
            <a:lvl7pPr lvl="6" algn="ctr">
              <a:spcBef>
                <a:spcPts val="580"/>
              </a:spcBef>
              <a:spcAft>
                <a:spcPts val="0"/>
              </a:spcAft>
              <a:buClr>
                <a:schemeClr val="dk1"/>
              </a:buClr>
              <a:buSzPts val="2900"/>
              <a:buFont typeface="Arial"/>
              <a:buNone/>
              <a:defRPr/>
            </a:lvl7pPr>
            <a:lvl8pPr lvl="7" algn="ctr">
              <a:spcBef>
                <a:spcPts val="580"/>
              </a:spcBef>
              <a:spcAft>
                <a:spcPts val="0"/>
              </a:spcAft>
              <a:buClr>
                <a:schemeClr val="dk1"/>
              </a:buClr>
              <a:buSzPts val="2900"/>
              <a:buFont typeface="Arial"/>
              <a:buNone/>
              <a:defRPr/>
            </a:lvl8pPr>
            <a:lvl9pPr lvl="8" algn="ctr">
              <a:spcBef>
                <a:spcPts val="580"/>
              </a:spcBef>
              <a:spcAft>
                <a:spcPts val="0"/>
              </a:spcAft>
              <a:buClr>
                <a:schemeClr val="dk1"/>
              </a:buClr>
              <a:buSzPts val="2900"/>
              <a:buFont typeface="Arial"/>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9" name="Shape 129"/>
        <p:cNvGrpSpPr/>
        <p:nvPr/>
      </p:nvGrpSpPr>
      <p:grpSpPr>
        <a:xfrm>
          <a:off x="0" y="0"/>
          <a:ext cx="0" cy="0"/>
          <a:chOff x="0" y="0"/>
          <a:chExt cx="0" cy="0"/>
        </a:xfrm>
      </p:grpSpPr>
      <p:sp>
        <p:nvSpPr>
          <p:cNvPr id="130" name="Google Shape;130;p27"/>
          <p:cNvSpPr txBox="1"/>
          <p:nvPr>
            <p:ph type="title"/>
          </p:nvPr>
        </p:nvSpPr>
        <p:spPr>
          <a:xfrm>
            <a:off x="0" y="0"/>
            <a:ext cx="12801600" cy="549275"/>
          </a:xfrm>
          <a:prstGeom prst="rect">
            <a:avLst/>
          </a:prstGeom>
          <a:solidFill>
            <a:srgbClr val="495E24"/>
          </a:solidFill>
          <a:ln>
            <a:noFill/>
          </a:ln>
        </p:spPr>
        <p:txBody>
          <a:bodyPr anchorCtr="0" anchor="t" bIns="108625" lIns="135800" spcFirstLastPara="1" rIns="135800"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7"/>
          <p:cNvSpPr txBox="1"/>
          <p:nvPr>
            <p:ph idx="1" type="body"/>
          </p:nvPr>
        </p:nvSpPr>
        <p:spPr>
          <a:xfrm>
            <a:off x="639763" y="2559050"/>
            <a:ext cx="11522075" cy="7243763"/>
          </a:xfrm>
          <a:prstGeom prst="rect">
            <a:avLst/>
          </a:prstGeom>
          <a:noFill/>
          <a:ln>
            <a:noFill/>
          </a:ln>
        </p:spPr>
        <p:txBody>
          <a:bodyPr anchorCtr="0" anchor="t" bIns="67900" lIns="135800" spcFirstLastPara="1" rIns="135800" wrap="square" tIns="679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 name="Shape 132"/>
        <p:cNvGrpSpPr/>
        <p:nvPr/>
      </p:nvGrpSpPr>
      <p:grpSpPr>
        <a:xfrm>
          <a:off x="0" y="0"/>
          <a:ext cx="0" cy="0"/>
          <a:chOff x="0" y="0"/>
          <a:chExt cx="0" cy="0"/>
        </a:xfrm>
      </p:grpSpPr>
      <p:sp>
        <p:nvSpPr>
          <p:cNvPr id="133" name="Google Shape;133;p28"/>
          <p:cNvSpPr txBox="1"/>
          <p:nvPr>
            <p:ph type="title"/>
          </p:nvPr>
        </p:nvSpPr>
        <p:spPr>
          <a:xfrm>
            <a:off x="1011238" y="7051045"/>
            <a:ext cx="10881360" cy="1959051"/>
          </a:xfrm>
          <a:prstGeom prst="rect">
            <a:avLst/>
          </a:prstGeom>
          <a:solidFill>
            <a:srgbClr val="495E24"/>
          </a:solidFill>
          <a:ln>
            <a:noFill/>
          </a:ln>
        </p:spPr>
        <p:txBody>
          <a:bodyPr anchorCtr="0" anchor="t" bIns="108625" lIns="135800" spcFirstLastPara="1" rIns="135800" wrap="square" tIns="67900">
            <a:noAutofit/>
          </a:bodyPr>
          <a:lstStyle>
            <a:lvl1pPr lvl="0" algn="l">
              <a:spcBef>
                <a:spcPts val="0"/>
              </a:spcBef>
              <a:spcAft>
                <a:spcPts val="0"/>
              </a:spcAft>
              <a:buSzPts val="1400"/>
              <a:buNone/>
              <a:defRPr b="1" sz="57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8"/>
          <p:cNvSpPr txBox="1"/>
          <p:nvPr>
            <p:ph idx="1" type="body"/>
          </p:nvPr>
        </p:nvSpPr>
        <p:spPr>
          <a:xfrm>
            <a:off x="1011238" y="4650744"/>
            <a:ext cx="10881360" cy="2400299"/>
          </a:xfrm>
          <a:prstGeom prst="rect">
            <a:avLst/>
          </a:prstGeom>
          <a:noFill/>
          <a:ln>
            <a:noFill/>
          </a:ln>
        </p:spPr>
        <p:txBody>
          <a:bodyPr anchorCtr="0" anchor="b" bIns="67900" lIns="135800" spcFirstLastPara="1" rIns="135800" wrap="square" tIns="67900">
            <a:noAutofit/>
          </a:bodyPr>
          <a:lstStyle>
            <a:lvl1pPr indent="-228600" lvl="0" marL="457200" algn="l">
              <a:spcBef>
                <a:spcPts val="580"/>
              </a:spcBef>
              <a:spcAft>
                <a:spcPts val="0"/>
              </a:spcAft>
              <a:buClr>
                <a:schemeClr val="dk1"/>
              </a:buClr>
              <a:buSzPts val="2900"/>
              <a:buFont typeface="Arial"/>
              <a:buNone/>
              <a:defRPr sz="2900"/>
            </a:lvl1pPr>
            <a:lvl2pPr indent="-228600" lvl="1" marL="914400" algn="l">
              <a:spcBef>
                <a:spcPts val="540"/>
              </a:spcBef>
              <a:spcAft>
                <a:spcPts val="0"/>
              </a:spcAft>
              <a:buClr>
                <a:schemeClr val="dk1"/>
              </a:buClr>
              <a:buSzPts val="2700"/>
              <a:buFont typeface="Arial"/>
              <a:buNone/>
              <a:defRPr sz="2700"/>
            </a:lvl2pPr>
            <a:lvl3pPr indent="-228600" lvl="2" marL="1371600" algn="l">
              <a:spcBef>
                <a:spcPts val="480"/>
              </a:spcBef>
              <a:spcAft>
                <a:spcPts val="0"/>
              </a:spcAft>
              <a:buClr>
                <a:schemeClr val="dk1"/>
              </a:buClr>
              <a:buSzPts val="2400"/>
              <a:buFont typeface="Arial"/>
              <a:buNone/>
              <a:defRPr sz="2400"/>
            </a:lvl3pPr>
            <a:lvl4pPr indent="-228600" lvl="3" marL="1828800" algn="l">
              <a:spcBef>
                <a:spcPts val="420"/>
              </a:spcBef>
              <a:spcAft>
                <a:spcPts val="0"/>
              </a:spcAft>
              <a:buClr>
                <a:schemeClr val="dk1"/>
              </a:buClr>
              <a:buSzPts val="2100"/>
              <a:buFont typeface="Arial"/>
              <a:buNone/>
              <a:defRPr sz="2100"/>
            </a:lvl4pPr>
            <a:lvl5pPr indent="-228600" lvl="4" marL="2286000" algn="l">
              <a:spcBef>
                <a:spcPts val="420"/>
              </a:spcBef>
              <a:spcAft>
                <a:spcPts val="0"/>
              </a:spcAft>
              <a:buClr>
                <a:schemeClr val="dk1"/>
              </a:buClr>
              <a:buSzPts val="2100"/>
              <a:buFont typeface="Arial"/>
              <a:buNone/>
              <a:defRPr sz="2100"/>
            </a:lvl5pPr>
            <a:lvl6pPr indent="-228600" lvl="5" marL="2743200" algn="l">
              <a:spcBef>
                <a:spcPts val="420"/>
              </a:spcBef>
              <a:spcAft>
                <a:spcPts val="0"/>
              </a:spcAft>
              <a:buClr>
                <a:schemeClr val="dk1"/>
              </a:buClr>
              <a:buSzPts val="2100"/>
              <a:buFont typeface="Arial"/>
              <a:buNone/>
              <a:defRPr sz="2100"/>
            </a:lvl6pPr>
            <a:lvl7pPr indent="-228600" lvl="6" marL="3200400" algn="l">
              <a:spcBef>
                <a:spcPts val="420"/>
              </a:spcBef>
              <a:spcAft>
                <a:spcPts val="0"/>
              </a:spcAft>
              <a:buClr>
                <a:schemeClr val="dk1"/>
              </a:buClr>
              <a:buSzPts val="2100"/>
              <a:buFont typeface="Arial"/>
              <a:buNone/>
              <a:defRPr sz="2100"/>
            </a:lvl7pPr>
            <a:lvl8pPr indent="-228600" lvl="7" marL="3657600" algn="l">
              <a:spcBef>
                <a:spcPts val="420"/>
              </a:spcBef>
              <a:spcAft>
                <a:spcPts val="0"/>
              </a:spcAft>
              <a:buClr>
                <a:schemeClr val="dk1"/>
              </a:buClr>
              <a:buSzPts val="2100"/>
              <a:buFont typeface="Arial"/>
              <a:buNone/>
              <a:defRPr sz="2100"/>
            </a:lvl8pPr>
            <a:lvl9pPr indent="-228600" lvl="8" marL="4114800" algn="l">
              <a:spcBef>
                <a:spcPts val="420"/>
              </a:spcBef>
              <a:spcAft>
                <a:spcPts val="0"/>
              </a:spcAft>
              <a:buClr>
                <a:schemeClr val="dk1"/>
              </a:buClr>
              <a:buSzPts val="2100"/>
              <a:buFont typeface="Arial"/>
              <a:buNone/>
              <a:defRPr sz="2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5" name="Shape 135"/>
        <p:cNvGrpSpPr/>
        <p:nvPr/>
      </p:nvGrpSpPr>
      <p:grpSpPr>
        <a:xfrm>
          <a:off x="0" y="0"/>
          <a:ext cx="0" cy="0"/>
          <a:chOff x="0" y="0"/>
          <a:chExt cx="0" cy="0"/>
        </a:xfrm>
      </p:grpSpPr>
      <p:sp>
        <p:nvSpPr>
          <p:cNvPr id="136" name="Google Shape;136;p29"/>
          <p:cNvSpPr txBox="1"/>
          <p:nvPr>
            <p:ph type="title"/>
          </p:nvPr>
        </p:nvSpPr>
        <p:spPr>
          <a:xfrm>
            <a:off x="0" y="0"/>
            <a:ext cx="12801600" cy="549275"/>
          </a:xfrm>
          <a:prstGeom prst="rect">
            <a:avLst/>
          </a:prstGeom>
          <a:solidFill>
            <a:srgbClr val="495E24"/>
          </a:solidFill>
          <a:ln>
            <a:noFill/>
          </a:ln>
        </p:spPr>
        <p:txBody>
          <a:bodyPr anchorCtr="0" anchor="t" bIns="108625" lIns="135800" spcFirstLastPara="1" rIns="135800"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9"/>
          <p:cNvSpPr txBox="1"/>
          <p:nvPr>
            <p:ph idx="1" type="body"/>
          </p:nvPr>
        </p:nvSpPr>
        <p:spPr>
          <a:xfrm>
            <a:off x="640080" y="2560326"/>
            <a:ext cx="5654040" cy="7241541"/>
          </a:xfrm>
          <a:prstGeom prst="rect">
            <a:avLst/>
          </a:prstGeom>
          <a:noFill/>
          <a:ln>
            <a:noFill/>
          </a:ln>
        </p:spPr>
        <p:txBody>
          <a:bodyPr anchorCtr="0" anchor="t" bIns="67900" lIns="135800" spcFirstLastPara="1" rIns="135800" wrap="square" tIns="67900">
            <a:noAutofit/>
          </a:bodyPr>
          <a:lstStyle>
            <a:lvl1pPr indent="-488950" lvl="0" marL="457200" algn="l">
              <a:spcBef>
                <a:spcPts val="820"/>
              </a:spcBef>
              <a:spcAft>
                <a:spcPts val="0"/>
              </a:spcAft>
              <a:buClr>
                <a:schemeClr val="dk1"/>
              </a:buClr>
              <a:buSzPts val="4100"/>
              <a:buFont typeface="Arial"/>
              <a:buChar char="•"/>
              <a:defRPr sz="4100"/>
            </a:lvl1pPr>
            <a:lvl2pPr indent="-457200" lvl="1" marL="914400" algn="l">
              <a:spcBef>
                <a:spcPts val="720"/>
              </a:spcBef>
              <a:spcAft>
                <a:spcPts val="0"/>
              </a:spcAft>
              <a:buClr>
                <a:schemeClr val="dk1"/>
              </a:buClr>
              <a:buSzPts val="3600"/>
              <a:buFont typeface="Arial"/>
              <a:buChar char="–"/>
              <a:defRPr sz="3600"/>
            </a:lvl2pPr>
            <a:lvl3pPr indent="-412750" lvl="2" marL="1371600" algn="l">
              <a:spcBef>
                <a:spcPts val="580"/>
              </a:spcBef>
              <a:spcAft>
                <a:spcPts val="0"/>
              </a:spcAft>
              <a:buClr>
                <a:schemeClr val="dk1"/>
              </a:buClr>
              <a:buSzPts val="2900"/>
              <a:buFont typeface="Arial"/>
              <a:buChar char="•"/>
              <a:defRPr sz="2900"/>
            </a:lvl3pPr>
            <a:lvl4pPr indent="-400050" lvl="3" marL="1828800" algn="l">
              <a:spcBef>
                <a:spcPts val="540"/>
              </a:spcBef>
              <a:spcAft>
                <a:spcPts val="0"/>
              </a:spcAft>
              <a:buClr>
                <a:schemeClr val="dk1"/>
              </a:buClr>
              <a:buSzPts val="2700"/>
              <a:buFont typeface="Arial"/>
              <a:buChar char="–"/>
              <a:defRPr sz="2700"/>
            </a:lvl4pPr>
            <a:lvl5pPr indent="-400050" lvl="4" marL="2286000" algn="l">
              <a:spcBef>
                <a:spcPts val="540"/>
              </a:spcBef>
              <a:spcAft>
                <a:spcPts val="0"/>
              </a:spcAft>
              <a:buClr>
                <a:schemeClr val="dk1"/>
              </a:buClr>
              <a:buSzPts val="2700"/>
              <a:buFont typeface="Arial"/>
              <a:buChar char="»"/>
              <a:defRPr sz="2700"/>
            </a:lvl5pPr>
            <a:lvl6pPr indent="-400050" lvl="5" marL="2743200" algn="l">
              <a:spcBef>
                <a:spcPts val="540"/>
              </a:spcBef>
              <a:spcAft>
                <a:spcPts val="0"/>
              </a:spcAft>
              <a:buClr>
                <a:schemeClr val="dk1"/>
              </a:buClr>
              <a:buSzPts val="2700"/>
              <a:buFont typeface="Arial"/>
              <a:buChar char="»"/>
              <a:defRPr sz="2700"/>
            </a:lvl6pPr>
            <a:lvl7pPr indent="-400050" lvl="6" marL="3200400" algn="l">
              <a:spcBef>
                <a:spcPts val="540"/>
              </a:spcBef>
              <a:spcAft>
                <a:spcPts val="0"/>
              </a:spcAft>
              <a:buClr>
                <a:schemeClr val="dk1"/>
              </a:buClr>
              <a:buSzPts val="2700"/>
              <a:buFont typeface="Arial"/>
              <a:buChar char="»"/>
              <a:defRPr sz="2700"/>
            </a:lvl7pPr>
            <a:lvl8pPr indent="-400050" lvl="7" marL="3657600" algn="l">
              <a:spcBef>
                <a:spcPts val="540"/>
              </a:spcBef>
              <a:spcAft>
                <a:spcPts val="0"/>
              </a:spcAft>
              <a:buClr>
                <a:schemeClr val="dk1"/>
              </a:buClr>
              <a:buSzPts val="2700"/>
              <a:buFont typeface="Arial"/>
              <a:buChar char="»"/>
              <a:defRPr sz="2700"/>
            </a:lvl8pPr>
            <a:lvl9pPr indent="-400050" lvl="8" marL="4114800" algn="l">
              <a:spcBef>
                <a:spcPts val="540"/>
              </a:spcBef>
              <a:spcAft>
                <a:spcPts val="0"/>
              </a:spcAft>
              <a:buClr>
                <a:schemeClr val="dk1"/>
              </a:buClr>
              <a:buSzPts val="2700"/>
              <a:buFont typeface="Arial"/>
              <a:buChar char="»"/>
              <a:defRPr sz="2700"/>
            </a:lvl9pPr>
          </a:lstStyle>
          <a:p/>
        </p:txBody>
      </p:sp>
      <p:sp>
        <p:nvSpPr>
          <p:cNvPr id="138" name="Google Shape;138;p29"/>
          <p:cNvSpPr txBox="1"/>
          <p:nvPr>
            <p:ph idx="2" type="body"/>
          </p:nvPr>
        </p:nvSpPr>
        <p:spPr>
          <a:xfrm>
            <a:off x="6507480" y="2560326"/>
            <a:ext cx="5654040" cy="7241541"/>
          </a:xfrm>
          <a:prstGeom prst="rect">
            <a:avLst/>
          </a:prstGeom>
          <a:noFill/>
          <a:ln>
            <a:noFill/>
          </a:ln>
        </p:spPr>
        <p:txBody>
          <a:bodyPr anchorCtr="0" anchor="t" bIns="67900" lIns="135800" spcFirstLastPara="1" rIns="135800" wrap="square" tIns="67900">
            <a:noAutofit/>
          </a:bodyPr>
          <a:lstStyle>
            <a:lvl1pPr indent="-488950" lvl="0" marL="457200" algn="l">
              <a:spcBef>
                <a:spcPts val="820"/>
              </a:spcBef>
              <a:spcAft>
                <a:spcPts val="0"/>
              </a:spcAft>
              <a:buClr>
                <a:schemeClr val="dk1"/>
              </a:buClr>
              <a:buSzPts val="4100"/>
              <a:buFont typeface="Arial"/>
              <a:buChar char="•"/>
              <a:defRPr sz="4100"/>
            </a:lvl1pPr>
            <a:lvl2pPr indent="-457200" lvl="1" marL="914400" algn="l">
              <a:spcBef>
                <a:spcPts val="720"/>
              </a:spcBef>
              <a:spcAft>
                <a:spcPts val="0"/>
              </a:spcAft>
              <a:buClr>
                <a:schemeClr val="dk1"/>
              </a:buClr>
              <a:buSzPts val="3600"/>
              <a:buFont typeface="Arial"/>
              <a:buChar char="–"/>
              <a:defRPr sz="3600"/>
            </a:lvl2pPr>
            <a:lvl3pPr indent="-412750" lvl="2" marL="1371600" algn="l">
              <a:spcBef>
                <a:spcPts val="580"/>
              </a:spcBef>
              <a:spcAft>
                <a:spcPts val="0"/>
              </a:spcAft>
              <a:buClr>
                <a:schemeClr val="dk1"/>
              </a:buClr>
              <a:buSzPts val="2900"/>
              <a:buFont typeface="Arial"/>
              <a:buChar char="•"/>
              <a:defRPr sz="2900"/>
            </a:lvl3pPr>
            <a:lvl4pPr indent="-400050" lvl="3" marL="1828800" algn="l">
              <a:spcBef>
                <a:spcPts val="540"/>
              </a:spcBef>
              <a:spcAft>
                <a:spcPts val="0"/>
              </a:spcAft>
              <a:buClr>
                <a:schemeClr val="dk1"/>
              </a:buClr>
              <a:buSzPts val="2700"/>
              <a:buFont typeface="Arial"/>
              <a:buChar char="–"/>
              <a:defRPr sz="2700"/>
            </a:lvl4pPr>
            <a:lvl5pPr indent="-400050" lvl="4" marL="2286000" algn="l">
              <a:spcBef>
                <a:spcPts val="540"/>
              </a:spcBef>
              <a:spcAft>
                <a:spcPts val="0"/>
              </a:spcAft>
              <a:buClr>
                <a:schemeClr val="dk1"/>
              </a:buClr>
              <a:buSzPts val="2700"/>
              <a:buFont typeface="Arial"/>
              <a:buChar char="»"/>
              <a:defRPr sz="2700"/>
            </a:lvl5pPr>
            <a:lvl6pPr indent="-400050" lvl="5" marL="2743200" algn="l">
              <a:spcBef>
                <a:spcPts val="540"/>
              </a:spcBef>
              <a:spcAft>
                <a:spcPts val="0"/>
              </a:spcAft>
              <a:buClr>
                <a:schemeClr val="dk1"/>
              </a:buClr>
              <a:buSzPts val="2700"/>
              <a:buFont typeface="Arial"/>
              <a:buChar char="»"/>
              <a:defRPr sz="2700"/>
            </a:lvl6pPr>
            <a:lvl7pPr indent="-400050" lvl="6" marL="3200400" algn="l">
              <a:spcBef>
                <a:spcPts val="540"/>
              </a:spcBef>
              <a:spcAft>
                <a:spcPts val="0"/>
              </a:spcAft>
              <a:buClr>
                <a:schemeClr val="dk1"/>
              </a:buClr>
              <a:buSzPts val="2700"/>
              <a:buFont typeface="Arial"/>
              <a:buChar char="»"/>
              <a:defRPr sz="2700"/>
            </a:lvl7pPr>
            <a:lvl8pPr indent="-400050" lvl="7" marL="3657600" algn="l">
              <a:spcBef>
                <a:spcPts val="540"/>
              </a:spcBef>
              <a:spcAft>
                <a:spcPts val="0"/>
              </a:spcAft>
              <a:buClr>
                <a:schemeClr val="dk1"/>
              </a:buClr>
              <a:buSzPts val="2700"/>
              <a:buFont typeface="Arial"/>
              <a:buChar char="»"/>
              <a:defRPr sz="2700"/>
            </a:lvl8pPr>
            <a:lvl9pPr indent="-400050" lvl="8" marL="4114800" algn="l">
              <a:spcBef>
                <a:spcPts val="540"/>
              </a:spcBef>
              <a:spcAft>
                <a:spcPts val="0"/>
              </a:spcAft>
              <a:buClr>
                <a:schemeClr val="dk1"/>
              </a:buClr>
              <a:buSzPts val="2700"/>
              <a:buFont typeface="Arial"/>
              <a:buChar char="»"/>
              <a:defRPr sz="27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9" name="Shape 139"/>
        <p:cNvGrpSpPr/>
        <p:nvPr/>
      </p:nvGrpSpPr>
      <p:grpSpPr>
        <a:xfrm>
          <a:off x="0" y="0"/>
          <a:ext cx="0" cy="0"/>
          <a:chOff x="0" y="0"/>
          <a:chExt cx="0" cy="0"/>
        </a:xfrm>
      </p:grpSpPr>
      <p:sp>
        <p:nvSpPr>
          <p:cNvPr id="140" name="Google Shape;140;p30"/>
          <p:cNvSpPr txBox="1"/>
          <p:nvPr>
            <p:ph type="title"/>
          </p:nvPr>
        </p:nvSpPr>
        <p:spPr>
          <a:xfrm>
            <a:off x="640080" y="439422"/>
            <a:ext cx="11521440" cy="548876"/>
          </a:xfrm>
          <a:prstGeom prst="rect">
            <a:avLst/>
          </a:prstGeom>
          <a:solidFill>
            <a:srgbClr val="495E24"/>
          </a:solidFill>
          <a:ln>
            <a:noFill/>
          </a:ln>
        </p:spPr>
        <p:txBody>
          <a:bodyPr anchorCtr="0" anchor="t" bIns="108625" lIns="135800" spcFirstLastPara="1" rIns="135800"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0"/>
          <p:cNvSpPr txBox="1"/>
          <p:nvPr>
            <p:ph idx="1" type="body"/>
          </p:nvPr>
        </p:nvSpPr>
        <p:spPr>
          <a:xfrm>
            <a:off x="640082" y="2456182"/>
            <a:ext cx="5656263" cy="1023620"/>
          </a:xfrm>
          <a:prstGeom prst="rect">
            <a:avLst/>
          </a:prstGeom>
          <a:noFill/>
          <a:ln>
            <a:noFill/>
          </a:ln>
        </p:spPr>
        <p:txBody>
          <a:bodyPr anchorCtr="0" anchor="b" bIns="67900" lIns="135800" spcFirstLastPara="1" rIns="135800" wrap="square" tIns="67900">
            <a:noAutofit/>
          </a:bodyPr>
          <a:lstStyle>
            <a:lvl1pPr indent="-228600" lvl="0" marL="457200" algn="l">
              <a:spcBef>
                <a:spcPts val="720"/>
              </a:spcBef>
              <a:spcAft>
                <a:spcPts val="0"/>
              </a:spcAft>
              <a:buClr>
                <a:schemeClr val="dk1"/>
              </a:buClr>
              <a:buSzPts val="3600"/>
              <a:buFont typeface="Arial"/>
              <a:buNone/>
              <a:defRPr b="1" sz="3600"/>
            </a:lvl1pPr>
            <a:lvl2pPr indent="-228600" lvl="1" marL="914400" algn="l">
              <a:spcBef>
                <a:spcPts val="580"/>
              </a:spcBef>
              <a:spcAft>
                <a:spcPts val="0"/>
              </a:spcAft>
              <a:buClr>
                <a:schemeClr val="dk1"/>
              </a:buClr>
              <a:buSzPts val="2900"/>
              <a:buFont typeface="Arial"/>
              <a:buNone/>
              <a:defRPr b="1" sz="2900"/>
            </a:lvl2pPr>
            <a:lvl3pPr indent="-228600" lvl="2" marL="1371600" algn="l">
              <a:spcBef>
                <a:spcPts val="540"/>
              </a:spcBef>
              <a:spcAft>
                <a:spcPts val="0"/>
              </a:spcAft>
              <a:buClr>
                <a:schemeClr val="dk1"/>
              </a:buClr>
              <a:buSzPts val="2700"/>
              <a:buFont typeface="Arial"/>
              <a:buNone/>
              <a:defRPr b="1" sz="2700"/>
            </a:lvl3pPr>
            <a:lvl4pPr indent="-228600" lvl="3" marL="1828800" algn="l">
              <a:spcBef>
                <a:spcPts val="480"/>
              </a:spcBef>
              <a:spcAft>
                <a:spcPts val="0"/>
              </a:spcAft>
              <a:buClr>
                <a:schemeClr val="dk1"/>
              </a:buClr>
              <a:buSzPts val="2400"/>
              <a:buFont typeface="Arial"/>
              <a:buNone/>
              <a:defRPr b="1" sz="2400"/>
            </a:lvl4pPr>
            <a:lvl5pPr indent="-228600" lvl="4" marL="2286000" algn="l">
              <a:spcBef>
                <a:spcPts val="480"/>
              </a:spcBef>
              <a:spcAft>
                <a:spcPts val="0"/>
              </a:spcAft>
              <a:buClr>
                <a:schemeClr val="dk1"/>
              </a:buClr>
              <a:buSzPts val="2400"/>
              <a:buFont typeface="Arial"/>
              <a:buNone/>
              <a:defRPr b="1" sz="2400"/>
            </a:lvl5pPr>
            <a:lvl6pPr indent="-228600" lvl="5" marL="2743200" algn="l">
              <a:spcBef>
                <a:spcPts val="480"/>
              </a:spcBef>
              <a:spcAft>
                <a:spcPts val="0"/>
              </a:spcAft>
              <a:buClr>
                <a:schemeClr val="dk1"/>
              </a:buClr>
              <a:buSzPts val="2400"/>
              <a:buFont typeface="Arial"/>
              <a:buNone/>
              <a:defRPr b="1" sz="2400"/>
            </a:lvl6pPr>
            <a:lvl7pPr indent="-228600" lvl="6" marL="3200400" algn="l">
              <a:spcBef>
                <a:spcPts val="480"/>
              </a:spcBef>
              <a:spcAft>
                <a:spcPts val="0"/>
              </a:spcAft>
              <a:buClr>
                <a:schemeClr val="dk1"/>
              </a:buClr>
              <a:buSzPts val="2400"/>
              <a:buFont typeface="Arial"/>
              <a:buNone/>
              <a:defRPr b="1" sz="2400"/>
            </a:lvl7pPr>
            <a:lvl8pPr indent="-228600" lvl="7" marL="3657600" algn="l">
              <a:spcBef>
                <a:spcPts val="480"/>
              </a:spcBef>
              <a:spcAft>
                <a:spcPts val="0"/>
              </a:spcAft>
              <a:buClr>
                <a:schemeClr val="dk1"/>
              </a:buClr>
              <a:buSzPts val="2400"/>
              <a:buFont typeface="Arial"/>
              <a:buNone/>
              <a:defRPr b="1" sz="2400"/>
            </a:lvl8pPr>
            <a:lvl9pPr indent="-228600" lvl="8" marL="4114800" algn="l">
              <a:spcBef>
                <a:spcPts val="480"/>
              </a:spcBef>
              <a:spcAft>
                <a:spcPts val="0"/>
              </a:spcAft>
              <a:buClr>
                <a:schemeClr val="dk1"/>
              </a:buClr>
              <a:buSzPts val="2400"/>
              <a:buFont typeface="Arial"/>
              <a:buNone/>
              <a:defRPr b="1" sz="2400"/>
            </a:lvl9pPr>
          </a:lstStyle>
          <a:p/>
        </p:txBody>
      </p:sp>
      <p:sp>
        <p:nvSpPr>
          <p:cNvPr id="142" name="Google Shape;142;p30"/>
          <p:cNvSpPr txBox="1"/>
          <p:nvPr>
            <p:ph idx="2" type="body"/>
          </p:nvPr>
        </p:nvSpPr>
        <p:spPr>
          <a:xfrm>
            <a:off x="640082" y="3479802"/>
            <a:ext cx="5656263" cy="6322060"/>
          </a:xfrm>
          <a:prstGeom prst="rect">
            <a:avLst/>
          </a:prstGeom>
          <a:noFill/>
          <a:ln>
            <a:noFill/>
          </a:ln>
        </p:spPr>
        <p:txBody>
          <a:bodyPr anchorCtr="0" anchor="t" bIns="67900" lIns="135800" spcFirstLastPara="1" rIns="135800" wrap="square" tIns="67900">
            <a:noAutofit/>
          </a:bodyPr>
          <a:lstStyle>
            <a:lvl1pPr indent="-457200" lvl="0" marL="457200" algn="l">
              <a:spcBef>
                <a:spcPts val="720"/>
              </a:spcBef>
              <a:spcAft>
                <a:spcPts val="0"/>
              </a:spcAft>
              <a:buClr>
                <a:schemeClr val="dk1"/>
              </a:buClr>
              <a:buSzPts val="3600"/>
              <a:buFont typeface="Arial"/>
              <a:buChar char="•"/>
              <a:defRPr sz="3600"/>
            </a:lvl1pPr>
            <a:lvl2pPr indent="-412750" lvl="1" marL="914400" algn="l">
              <a:spcBef>
                <a:spcPts val="580"/>
              </a:spcBef>
              <a:spcAft>
                <a:spcPts val="0"/>
              </a:spcAft>
              <a:buClr>
                <a:schemeClr val="dk1"/>
              </a:buClr>
              <a:buSzPts val="2900"/>
              <a:buFont typeface="Arial"/>
              <a:buChar char="–"/>
              <a:defRPr sz="2900"/>
            </a:lvl2pPr>
            <a:lvl3pPr indent="-400050" lvl="2" marL="1371600" algn="l">
              <a:spcBef>
                <a:spcPts val="540"/>
              </a:spcBef>
              <a:spcAft>
                <a:spcPts val="0"/>
              </a:spcAft>
              <a:buClr>
                <a:schemeClr val="dk1"/>
              </a:buClr>
              <a:buSzPts val="2700"/>
              <a:buFont typeface="Arial"/>
              <a:buChar char="•"/>
              <a:defRPr sz="2700"/>
            </a:lvl3pPr>
            <a:lvl4pPr indent="-381000" lvl="3" marL="1828800" algn="l">
              <a:spcBef>
                <a:spcPts val="480"/>
              </a:spcBef>
              <a:spcAft>
                <a:spcPts val="0"/>
              </a:spcAft>
              <a:buClr>
                <a:schemeClr val="dk1"/>
              </a:buClr>
              <a:buSzPts val="2400"/>
              <a:buFont typeface="Arial"/>
              <a:buChar char="–"/>
              <a:defRPr sz="2400"/>
            </a:lvl4pPr>
            <a:lvl5pPr indent="-381000" lvl="4" marL="2286000" algn="l">
              <a:spcBef>
                <a:spcPts val="480"/>
              </a:spcBef>
              <a:spcAft>
                <a:spcPts val="0"/>
              </a:spcAft>
              <a:buClr>
                <a:schemeClr val="dk1"/>
              </a:buClr>
              <a:buSzPts val="2400"/>
              <a:buFont typeface="Arial"/>
              <a:buChar char="»"/>
              <a:defRPr sz="2400"/>
            </a:lvl5pPr>
            <a:lvl6pPr indent="-381000" lvl="5" marL="2743200" algn="l">
              <a:spcBef>
                <a:spcPts val="480"/>
              </a:spcBef>
              <a:spcAft>
                <a:spcPts val="0"/>
              </a:spcAft>
              <a:buClr>
                <a:schemeClr val="dk1"/>
              </a:buClr>
              <a:buSzPts val="2400"/>
              <a:buFont typeface="Arial"/>
              <a:buChar char="»"/>
              <a:defRPr sz="2400"/>
            </a:lvl6pPr>
            <a:lvl7pPr indent="-381000" lvl="6" marL="3200400" algn="l">
              <a:spcBef>
                <a:spcPts val="480"/>
              </a:spcBef>
              <a:spcAft>
                <a:spcPts val="0"/>
              </a:spcAft>
              <a:buClr>
                <a:schemeClr val="dk1"/>
              </a:buClr>
              <a:buSzPts val="2400"/>
              <a:buFont typeface="Arial"/>
              <a:buChar char="»"/>
              <a:defRPr sz="2400"/>
            </a:lvl7pPr>
            <a:lvl8pPr indent="-381000" lvl="7" marL="3657600" algn="l">
              <a:spcBef>
                <a:spcPts val="480"/>
              </a:spcBef>
              <a:spcAft>
                <a:spcPts val="0"/>
              </a:spcAft>
              <a:buClr>
                <a:schemeClr val="dk1"/>
              </a:buClr>
              <a:buSzPts val="2400"/>
              <a:buFont typeface="Arial"/>
              <a:buChar char="»"/>
              <a:defRPr sz="2400"/>
            </a:lvl8pPr>
            <a:lvl9pPr indent="-381000" lvl="8" marL="4114800" algn="l">
              <a:spcBef>
                <a:spcPts val="480"/>
              </a:spcBef>
              <a:spcAft>
                <a:spcPts val="0"/>
              </a:spcAft>
              <a:buClr>
                <a:schemeClr val="dk1"/>
              </a:buClr>
              <a:buSzPts val="2400"/>
              <a:buFont typeface="Arial"/>
              <a:buChar char="»"/>
              <a:defRPr sz="2400"/>
            </a:lvl9pPr>
          </a:lstStyle>
          <a:p/>
        </p:txBody>
      </p:sp>
      <p:sp>
        <p:nvSpPr>
          <p:cNvPr id="143" name="Google Shape;143;p30"/>
          <p:cNvSpPr txBox="1"/>
          <p:nvPr>
            <p:ph idx="3" type="body"/>
          </p:nvPr>
        </p:nvSpPr>
        <p:spPr>
          <a:xfrm>
            <a:off x="6503036" y="2456182"/>
            <a:ext cx="5658486" cy="1023620"/>
          </a:xfrm>
          <a:prstGeom prst="rect">
            <a:avLst/>
          </a:prstGeom>
          <a:noFill/>
          <a:ln>
            <a:noFill/>
          </a:ln>
        </p:spPr>
        <p:txBody>
          <a:bodyPr anchorCtr="0" anchor="b" bIns="67900" lIns="135800" spcFirstLastPara="1" rIns="135800" wrap="square" tIns="67900">
            <a:noAutofit/>
          </a:bodyPr>
          <a:lstStyle>
            <a:lvl1pPr indent="-228600" lvl="0" marL="457200" algn="l">
              <a:spcBef>
                <a:spcPts val="720"/>
              </a:spcBef>
              <a:spcAft>
                <a:spcPts val="0"/>
              </a:spcAft>
              <a:buClr>
                <a:schemeClr val="dk1"/>
              </a:buClr>
              <a:buSzPts val="3600"/>
              <a:buFont typeface="Arial"/>
              <a:buNone/>
              <a:defRPr b="1" sz="3600"/>
            </a:lvl1pPr>
            <a:lvl2pPr indent="-228600" lvl="1" marL="914400" algn="l">
              <a:spcBef>
                <a:spcPts val="580"/>
              </a:spcBef>
              <a:spcAft>
                <a:spcPts val="0"/>
              </a:spcAft>
              <a:buClr>
                <a:schemeClr val="dk1"/>
              </a:buClr>
              <a:buSzPts val="2900"/>
              <a:buFont typeface="Arial"/>
              <a:buNone/>
              <a:defRPr b="1" sz="2900"/>
            </a:lvl2pPr>
            <a:lvl3pPr indent="-228600" lvl="2" marL="1371600" algn="l">
              <a:spcBef>
                <a:spcPts val="540"/>
              </a:spcBef>
              <a:spcAft>
                <a:spcPts val="0"/>
              </a:spcAft>
              <a:buClr>
                <a:schemeClr val="dk1"/>
              </a:buClr>
              <a:buSzPts val="2700"/>
              <a:buFont typeface="Arial"/>
              <a:buNone/>
              <a:defRPr b="1" sz="2700"/>
            </a:lvl3pPr>
            <a:lvl4pPr indent="-228600" lvl="3" marL="1828800" algn="l">
              <a:spcBef>
                <a:spcPts val="480"/>
              </a:spcBef>
              <a:spcAft>
                <a:spcPts val="0"/>
              </a:spcAft>
              <a:buClr>
                <a:schemeClr val="dk1"/>
              </a:buClr>
              <a:buSzPts val="2400"/>
              <a:buFont typeface="Arial"/>
              <a:buNone/>
              <a:defRPr b="1" sz="2400"/>
            </a:lvl4pPr>
            <a:lvl5pPr indent="-228600" lvl="4" marL="2286000" algn="l">
              <a:spcBef>
                <a:spcPts val="480"/>
              </a:spcBef>
              <a:spcAft>
                <a:spcPts val="0"/>
              </a:spcAft>
              <a:buClr>
                <a:schemeClr val="dk1"/>
              </a:buClr>
              <a:buSzPts val="2400"/>
              <a:buFont typeface="Arial"/>
              <a:buNone/>
              <a:defRPr b="1" sz="2400"/>
            </a:lvl5pPr>
            <a:lvl6pPr indent="-228600" lvl="5" marL="2743200" algn="l">
              <a:spcBef>
                <a:spcPts val="480"/>
              </a:spcBef>
              <a:spcAft>
                <a:spcPts val="0"/>
              </a:spcAft>
              <a:buClr>
                <a:schemeClr val="dk1"/>
              </a:buClr>
              <a:buSzPts val="2400"/>
              <a:buFont typeface="Arial"/>
              <a:buNone/>
              <a:defRPr b="1" sz="2400"/>
            </a:lvl6pPr>
            <a:lvl7pPr indent="-228600" lvl="6" marL="3200400" algn="l">
              <a:spcBef>
                <a:spcPts val="480"/>
              </a:spcBef>
              <a:spcAft>
                <a:spcPts val="0"/>
              </a:spcAft>
              <a:buClr>
                <a:schemeClr val="dk1"/>
              </a:buClr>
              <a:buSzPts val="2400"/>
              <a:buFont typeface="Arial"/>
              <a:buNone/>
              <a:defRPr b="1" sz="2400"/>
            </a:lvl7pPr>
            <a:lvl8pPr indent="-228600" lvl="7" marL="3657600" algn="l">
              <a:spcBef>
                <a:spcPts val="480"/>
              </a:spcBef>
              <a:spcAft>
                <a:spcPts val="0"/>
              </a:spcAft>
              <a:buClr>
                <a:schemeClr val="dk1"/>
              </a:buClr>
              <a:buSzPts val="2400"/>
              <a:buFont typeface="Arial"/>
              <a:buNone/>
              <a:defRPr b="1" sz="2400"/>
            </a:lvl8pPr>
            <a:lvl9pPr indent="-228600" lvl="8" marL="4114800" algn="l">
              <a:spcBef>
                <a:spcPts val="480"/>
              </a:spcBef>
              <a:spcAft>
                <a:spcPts val="0"/>
              </a:spcAft>
              <a:buClr>
                <a:schemeClr val="dk1"/>
              </a:buClr>
              <a:buSzPts val="2400"/>
              <a:buFont typeface="Arial"/>
              <a:buNone/>
              <a:defRPr b="1" sz="2400"/>
            </a:lvl9pPr>
          </a:lstStyle>
          <a:p/>
        </p:txBody>
      </p:sp>
      <p:sp>
        <p:nvSpPr>
          <p:cNvPr id="144" name="Google Shape;144;p30"/>
          <p:cNvSpPr txBox="1"/>
          <p:nvPr>
            <p:ph idx="4" type="body"/>
          </p:nvPr>
        </p:nvSpPr>
        <p:spPr>
          <a:xfrm>
            <a:off x="6503036" y="3479802"/>
            <a:ext cx="5658486" cy="6322060"/>
          </a:xfrm>
          <a:prstGeom prst="rect">
            <a:avLst/>
          </a:prstGeom>
          <a:noFill/>
          <a:ln>
            <a:noFill/>
          </a:ln>
        </p:spPr>
        <p:txBody>
          <a:bodyPr anchorCtr="0" anchor="t" bIns="67900" lIns="135800" spcFirstLastPara="1" rIns="135800" wrap="square" tIns="67900">
            <a:noAutofit/>
          </a:bodyPr>
          <a:lstStyle>
            <a:lvl1pPr indent="-457200" lvl="0" marL="457200" algn="l">
              <a:spcBef>
                <a:spcPts val="720"/>
              </a:spcBef>
              <a:spcAft>
                <a:spcPts val="0"/>
              </a:spcAft>
              <a:buClr>
                <a:schemeClr val="dk1"/>
              </a:buClr>
              <a:buSzPts val="3600"/>
              <a:buFont typeface="Arial"/>
              <a:buChar char="•"/>
              <a:defRPr sz="3600"/>
            </a:lvl1pPr>
            <a:lvl2pPr indent="-412750" lvl="1" marL="914400" algn="l">
              <a:spcBef>
                <a:spcPts val="580"/>
              </a:spcBef>
              <a:spcAft>
                <a:spcPts val="0"/>
              </a:spcAft>
              <a:buClr>
                <a:schemeClr val="dk1"/>
              </a:buClr>
              <a:buSzPts val="2900"/>
              <a:buFont typeface="Arial"/>
              <a:buChar char="–"/>
              <a:defRPr sz="2900"/>
            </a:lvl2pPr>
            <a:lvl3pPr indent="-400050" lvl="2" marL="1371600" algn="l">
              <a:spcBef>
                <a:spcPts val="540"/>
              </a:spcBef>
              <a:spcAft>
                <a:spcPts val="0"/>
              </a:spcAft>
              <a:buClr>
                <a:schemeClr val="dk1"/>
              </a:buClr>
              <a:buSzPts val="2700"/>
              <a:buFont typeface="Arial"/>
              <a:buChar char="•"/>
              <a:defRPr sz="2700"/>
            </a:lvl3pPr>
            <a:lvl4pPr indent="-381000" lvl="3" marL="1828800" algn="l">
              <a:spcBef>
                <a:spcPts val="480"/>
              </a:spcBef>
              <a:spcAft>
                <a:spcPts val="0"/>
              </a:spcAft>
              <a:buClr>
                <a:schemeClr val="dk1"/>
              </a:buClr>
              <a:buSzPts val="2400"/>
              <a:buFont typeface="Arial"/>
              <a:buChar char="–"/>
              <a:defRPr sz="2400"/>
            </a:lvl4pPr>
            <a:lvl5pPr indent="-381000" lvl="4" marL="2286000" algn="l">
              <a:spcBef>
                <a:spcPts val="480"/>
              </a:spcBef>
              <a:spcAft>
                <a:spcPts val="0"/>
              </a:spcAft>
              <a:buClr>
                <a:schemeClr val="dk1"/>
              </a:buClr>
              <a:buSzPts val="2400"/>
              <a:buFont typeface="Arial"/>
              <a:buChar char="»"/>
              <a:defRPr sz="2400"/>
            </a:lvl5pPr>
            <a:lvl6pPr indent="-381000" lvl="5" marL="2743200" algn="l">
              <a:spcBef>
                <a:spcPts val="480"/>
              </a:spcBef>
              <a:spcAft>
                <a:spcPts val="0"/>
              </a:spcAft>
              <a:buClr>
                <a:schemeClr val="dk1"/>
              </a:buClr>
              <a:buSzPts val="2400"/>
              <a:buFont typeface="Arial"/>
              <a:buChar char="»"/>
              <a:defRPr sz="2400"/>
            </a:lvl6pPr>
            <a:lvl7pPr indent="-381000" lvl="6" marL="3200400" algn="l">
              <a:spcBef>
                <a:spcPts val="480"/>
              </a:spcBef>
              <a:spcAft>
                <a:spcPts val="0"/>
              </a:spcAft>
              <a:buClr>
                <a:schemeClr val="dk1"/>
              </a:buClr>
              <a:buSzPts val="2400"/>
              <a:buFont typeface="Arial"/>
              <a:buChar char="»"/>
              <a:defRPr sz="2400"/>
            </a:lvl7pPr>
            <a:lvl8pPr indent="-381000" lvl="7" marL="3657600" algn="l">
              <a:spcBef>
                <a:spcPts val="480"/>
              </a:spcBef>
              <a:spcAft>
                <a:spcPts val="0"/>
              </a:spcAft>
              <a:buClr>
                <a:schemeClr val="dk1"/>
              </a:buClr>
              <a:buSzPts val="2400"/>
              <a:buFont typeface="Arial"/>
              <a:buChar char="»"/>
              <a:defRPr sz="2400"/>
            </a:lvl8pPr>
            <a:lvl9pPr indent="-381000" lvl="8" marL="4114800" algn="l">
              <a:spcBef>
                <a:spcPts val="480"/>
              </a:spcBef>
              <a:spcAft>
                <a:spcPts val="0"/>
              </a:spcAft>
              <a:buClr>
                <a:schemeClr val="dk1"/>
              </a:buClr>
              <a:buSzPts val="2400"/>
              <a:buFont typeface="Arial"/>
              <a:buChar char="»"/>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31"/>
          <p:cNvSpPr txBox="1"/>
          <p:nvPr>
            <p:ph type="title"/>
          </p:nvPr>
        </p:nvSpPr>
        <p:spPr>
          <a:xfrm>
            <a:off x="0" y="0"/>
            <a:ext cx="12801600" cy="549275"/>
          </a:xfrm>
          <a:prstGeom prst="rect">
            <a:avLst/>
          </a:prstGeom>
          <a:solidFill>
            <a:srgbClr val="495E24"/>
          </a:solidFill>
          <a:ln>
            <a:noFill/>
          </a:ln>
        </p:spPr>
        <p:txBody>
          <a:bodyPr anchorCtr="0" anchor="t" bIns="108625" lIns="135800" spcFirstLastPara="1" rIns="135800"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80110" y="584201"/>
            <a:ext cx="11041380" cy="212090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880110" y="2921000"/>
            <a:ext cx="11041380" cy="69621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28" name="Google Shape;28;p4"/>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8" name="Shape 148"/>
        <p:cNvGrpSpPr/>
        <p:nvPr/>
      </p:nvGrpSpPr>
      <p:grpSpPr>
        <a:xfrm>
          <a:off x="0" y="0"/>
          <a:ext cx="0" cy="0"/>
          <a:chOff x="0" y="0"/>
          <a:chExt cx="0" cy="0"/>
        </a:xfrm>
      </p:grpSpPr>
      <p:sp>
        <p:nvSpPr>
          <p:cNvPr id="149" name="Google Shape;149;p33"/>
          <p:cNvSpPr txBox="1"/>
          <p:nvPr>
            <p:ph type="title"/>
          </p:nvPr>
        </p:nvSpPr>
        <p:spPr>
          <a:xfrm>
            <a:off x="640084" y="470476"/>
            <a:ext cx="4211638" cy="1086085"/>
          </a:xfrm>
          <a:prstGeom prst="rect">
            <a:avLst/>
          </a:prstGeom>
          <a:solidFill>
            <a:srgbClr val="495E24"/>
          </a:solidFill>
          <a:ln>
            <a:noFill/>
          </a:ln>
        </p:spPr>
        <p:txBody>
          <a:bodyPr anchorCtr="0" anchor="b" bIns="108625" lIns="135800" spcFirstLastPara="1" rIns="135800" wrap="square" tIns="67900">
            <a:noAutofit/>
          </a:bodyPr>
          <a:lstStyle>
            <a:lvl1pPr lvl="0" algn="l">
              <a:spcBef>
                <a:spcPts val="0"/>
              </a:spcBef>
              <a:spcAft>
                <a:spcPts val="0"/>
              </a:spcAft>
              <a:buSzPts val="1400"/>
              <a:buNone/>
              <a:defRPr b="1" sz="2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3"/>
          <p:cNvSpPr txBox="1"/>
          <p:nvPr>
            <p:ph idx="1" type="body"/>
          </p:nvPr>
        </p:nvSpPr>
        <p:spPr>
          <a:xfrm>
            <a:off x="5005072" y="436883"/>
            <a:ext cx="7156450" cy="9364981"/>
          </a:xfrm>
          <a:prstGeom prst="rect">
            <a:avLst/>
          </a:prstGeom>
          <a:noFill/>
          <a:ln>
            <a:noFill/>
          </a:ln>
        </p:spPr>
        <p:txBody>
          <a:bodyPr anchorCtr="0" anchor="t" bIns="67900" lIns="135800" spcFirstLastPara="1" rIns="135800" wrap="square" tIns="67900">
            <a:noAutofit/>
          </a:bodyPr>
          <a:lstStyle>
            <a:lvl1pPr indent="-533400" lvl="0" marL="457200" algn="l">
              <a:spcBef>
                <a:spcPts val="960"/>
              </a:spcBef>
              <a:spcAft>
                <a:spcPts val="0"/>
              </a:spcAft>
              <a:buClr>
                <a:schemeClr val="dk1"/>
              </a:buClr>
              <a:buSzPts val="4800"/>
              <a:buFont typeface="Arial"/>
              <a:buChar char="•"/>
              <a:defRPr sz="4800"/>
            </a:lvl1pPr>
            <a:lvl2pPr indent="-488950" lvl="1" marL="914400" algn="l">
              <a:spcBef>
                <a:spcPts val="820"/>
              </a:spcBef>
              <a:spcAft>
                <a:spcPts val="0"/>
              </a:spcAft>
              <a:buClr>
                <a:schemeClr val="dk1"/>
              </a:buClr>
              <a:buSzPts val="4100"/>
              <a:buFont typeface="Arial"/>
              <a:buChar char="–"/>
              <a:defRPr sz="4100"/>
            </a:lvl2pPr>
            <a:lvl3pPr indent="-457200" lvl="2" marL="1371600" algn="l">
              <a:spcBef>
                <a:spcPts val="720"/>
              </a:spcBef>
              <a:spcAft>
                <a:spcPts val="0"/>
              </a:spcAft>
              <a:buClr>
                <a:schemeClr val="dk1"/>
              </a:buClr>
              <a:buSzPts val="3600"/>
              <a:buFont typeface="Arial"/>
              <a:buChar char="•"/>
              <a:defRPr sz="3600"/>
            </a:lvl3pPr>
            <a:lvl4pPr indent="-412750" lvl="3" marL="1828800" algn="l">
              <a:spcBef>
                <a:spcPts val="580"/>
              </a:spcBef>
              <a:spcAft>
                <a:spcPts val="0"/>
              </a:spcAft>
              <a:buClr>
                <a:schemeClr val="dk1"/>
              </a:buClr>
              <a:buSzPts val="2900"/>
              <a:buFont typeface="Arial"/>
              <a:buChar char="–"/>
              <a:defRPr sz="2900"/>
            </a:lvl4pPr>
            <a:lvl5pPr indent="-412750" lvl="4" marL="2286000" algn="l">
              <a:spcBef>
                <a:spcPts val="580"/>
              </a:spcBef>
              <a:spcAft>
                <a:spcPts val="0"/>
              </a:spcAft>
              <a:buClr>
                <a:schemeClr val="dk1"/>
              </a:buClr>
              <a:buSzPts val="2900"/>
              <a:buFont typeface="Arial"/>
              <a:buChar char="»"/>
              <a:defRPr sz="2900"/>
            </a:lvl5pPr>
            <a:lvl6pPr indent="-412750" lvl="5" marL="2743200" algn="l">
              <a:spcBef>
                <a:spcPts val="580"/>
              </a:spcBef>
              <a:spcAft>
                <a:spcPts val="0"/>
              </a:spcAft>
              <a:buClr>
                <a:schemeClr val="dk1"/>
              </a:buClr>
              <a:buSzPts val="2900"/>
              <a:buFont typeface="Arial"/>
              <a:buChar char="»"/>
              <a:defRPr sz="2900"/>
            </a:lvl6pPr>
            <a:lvl7pPr indent="-412750" lvl="6" marL="3200400" algn="l">
              <a:spcBef>
                <a:spcPts val="580"/>
              </a:spcBef>
              <a:spcAft>
                <a:spcPts val="0"/>
              </a:spcAft>
              <a:buClr>
                <a:schemeClr val="dk1"/>
              </a:buClr>
              <a:buSzPts val="2900"/>
              <a:buFont typeface="Arial"/>
              <a:buChar char="»"/>
              <a:defRPr sz="2900"/>
            </a:lvl7pPr>
            <a:lvl8pPr indent="-412750" lvl="7" marL="3657600" algn="l">
              <a:spcBef>
                <a:spcPts val="580"/>
              </a:spcBef>
              <a:spcAft>
                <a:spcPts val="0"/>
              </a:spcAft>
              <a:buClr>
                <a:schemeClr val="dk1"/>
              </a:buClr>
              <a:buSzPts val="2900"/>
              <a:buFont typeface="Arial"/>
              <a:buChar char="»"/>
              <a:defRPr sz="2900"/>
            </a:lvl8pPr>
            <a:lvl9pPr indent="-412750" lvl="8" marL="4114800" algn="l">
              <a:spcBef>
                <a:spcPts val="580"/>
              </a:spcBef>
              <a:spcAft>
                <a:spcPts val="0"/>
              </a:spcAft>
              <a:buClr>
                <a:schemeClr val="dk1"/>
              </a:buClr>
              <a:buSzPts val="2900"/>
              <a:buFont typeface="Arial"/>
              <a:buChar char="»"/>
              <a:defRPr sz="2900"/>
            </a:lvl9pPr>
          </a:lstStyle>
          <a:p/>
        </p:txBody>
      </p:sp>
      <p:sp>
        <p:nvSpPr>
          <p:cNvPr id="151" name="Google Shape;151;p33"/>
          <p:cNvSpPr txBox="1"/>
          <p:nvPr>
            <p:ph idx="2" type="body"/>
          </p:nvPr>
        </p:nvSpPr>
        <p:spPr>
          <a:xfrm>
            <a:off x="640084" y="2296163"/>
            <a:ext cx="4211638" cy="7505701"/>
          </a:xfrm>
          <a:prstGeom prst="rect">
            <a:avLst/>
          </a:prstGeom>
          <a:noFill/>
          <a:ln>
            <a:noFill/>
          </a:ln>
        </p:spPr>
        <p:txBody>
          <a:bodyPr anchorCtr="0" anchor="t" bIns="67900" lIns="135800" spcFirstLastPara="1" rIns="135800" wrap="square" tIns="67900">
            <a:noAutofit/>
          </a:bodyPr>
          <a:lstStyle>
            <a:lvl1pPr indent="-228600" lvl="0" marL="457200" algn="l">
              <a:spcBef>
                <a:spcPts val="420"/>
              </a:spcBef>
              <a:spcAft>
                <a:spcPts val="0"/>
              </a:spcAft>
              <a:buClr>
                <a:schemeClr val="dk1"/>
              </a:buClr>
              <a:buSzPts val="2100"/>
              <a:buFont typeface="Arial"/>
              <a:buNone/>
              <a:defRPr sz="2100"/>
            </a:lvl1pPr>
            <a:lvl2pPr indent="-228600" lvl="1" marL="914400" algn="l">
              <a:spcBef>
                <a:spcPts val="340"/>
              </a:spcBef>
              <a:spcAft>
                <a:spcPts val="0"/>
              </a:spcAft>
              <a:buClr>
                <a:schemeClr val="dk1"/>
              </a:buClr>
              <a:buSzPts val="1700"/>
              <a:buFont typeface="Arial"/>
              <a:buNone/>
              <a:defRPr sz="1700"/>
            </a:lvl2pPr>
            <a:lvl3pPr indent="-228600" lvl="2" marL="1371600" algn="l">
              <a:spcBef>
                <a:spcPts val="300"/>
              </a:spcBef>
              <a:spcAft>
                <a:spcPts val="0"/>
              </a:spcAft>
              <a:buClr>
                <a:schemeClr val="dk1"/>
              </a:buClr>
              <a:buSzPts val="1500"/>
              <a:buFont typeface="Arial"/>
              <a:buNone/>
              <a:defRPr sz="1500"/>
            </a:lvl3pPr>
            <a:lvl4pPr indent="-228600" lvl="3" marL="1828800" algn="l">
              <a:spcBef>
                <a:spcPts val="260"/>
              </a:spcBef>
              <a:spcAft>
                <a:spcPts val="0"/>
              </a:spcAft>
              <a:buClr>
                <a:schemeClr val="dk1"/>
              </a:buClr>
              <a:buSzPts val="1300"/>
              <a:buFont typeface="Arial"/>
              <a:buNone/>
              <a:defRPr sz="1300"/>
            </a:lvl4pPr>
            <a:lvl5pPr indent="-228600" lvl="4" marL="2286000" algn="l">
              <a:spcBef>
                <a:spcPts val="260"/>
              </a:spcBef>
              <a:spcAft>
                <a:spcPts val="0"/>
              </a:spcAft>
              <a:buClr>
                <a:schemeClr val="dk1"/>
              </a:buClr>
              <a:buSzPts val="1300"/>
              <a:buFont typeface="Arial"/>
              <a:buNone/>
              <a:defRPr sz="1300"/>
            </a:lvl5pPr>
            <a:lvl6pPr indent="-228600" lvl="5" marL="2743200" algn="l">
              <a:spcBef>
                <a:spcPts val="260"/>
              </a:spcBef>
              <a:spcAft>
                <a:spcPts val="0"/>
              </a:spcAft>
              <a:buClr>
                <a:schemeClr val="dk1"/>
              </a:buClr>
              <a:buSzPts val="1300"/>
              <a:buFont typeface="Arial"/>
              <a:buNone/>
              <a:defRPr sz="1300"/>
            </a:lvl6pPr>
            <a:lvl7pPr indent="-228600" lvl="6" marL="3200400" algn="l">
              <a:spcBef>
                <a:spcPts val="260"/>
              </a:spcBef>
              <a:spcAft>
                <a:spcPts val="0"/>
              </a:spcAft>
              <a:buClr>
                <a:schemeClr val="dk1"/>
              </a:buClr>
              <a:buSzPts val="1300"/>
              <a:buFont typeface="Arial"/>
              <a:buNone/>
              <a:defRPr sz="1300"/>
            </a:lvl7pPr>
            <a:lvl8pPr indent="-228600" lvl="7" marL="3657600" algn="l">
              <a:spcBef>
                <a:spcPts val="260"/>
              </a:spcBef>
              <a:spcAft>
                <a:spcPts val="0"/>
              </a:spcAft>
              <a:buClr>
                <a:schemeClr val="dk1"/>
              </a:buClr>
              <a:buSzPts val="1300"/>
              <a:buFont typeface="Arial"/>
              <a:buNone/>
              <a:defRPr sz="1300"/>
            </a:lvl8pPr>
            <a:lvl9pPr indent="-228600" lvl="8" marL="4114800" algn="l">
              <a:spcBef>
                <a:spcPts val="260"/>
              </a:spcBef>
              <a:spcAft>
                <a:spcPts val="0"/>
              </a:spcAft>
              <a:buClr>
                <a:schemeClr val="dk1"/>
              </a:buClr>
              <a:buSzPts val="1300"/>
              <a:buFont typeface="Arial"/>
              <a:buNone/>
              <a:defRPr sz="13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2" name="Shape 152"/>
        <p:cNvGrpSpPr/>
        <p:nvPr/>
      </p:nvGrpSpPr>
      <p:grpSpPr>
        <a:xfrm>
          <a:off x="0" y="0"/>
          <a:ext cx="0" cy="0"/>
          <a:chOff x="0" y="0"/>
          <a:chExt cx="0" cy="0"/>
        </a:xfrm>
      </p:grpSpPr>
      <p:sp>
        <p:nvSpPr>
          <p:cNvPr id="153" name="Google Shape;153;p34"/>
          <p:cNvSpPr txBox="1"/>
          <p:nvPr>
            <p:ph type="title"/>
          </p:nvPr>
        </p:nvSpPr>
        <p:spPr>
          <a:xfrm>
            <a:off x="2509203" y="7697771"/>
            <a:ext cx="7680960" cy="632815"/>
          </a:xfrm>
          <a:prstGeom prst="rect">
            <a:avLst/>
          </a:prstGeom>
          <a:solidFill>
            <a:srgbClr val="495E24"/>
          </a:solidFill>
          <a:ln>
            <a:noFill/>
          </a:ln>
        </p:spPr>
        <p:txBody>
          <a:bodyPr anchorCtr="0" anchor="b" bIns="108625" lIns="135800" spcFirstLastPara="1" rIns="135800" wrap="square" tIns="67900">
            <a:noAutofit/>
          </a:bodyPr>
          <a:lstStyle>
            <a:lvl1pPr lvl="0" algn="l">
              <a:spcBef>
                <a:spcPts val="0"/>
              </a:spcBef>
              <a:spcAft>
                <a:spcPts val="0"/>
              </a:spcAft>
              <a:buSzPts val="1400"/>
              <a:buNone/>
              <a:defRPr b="1" sz="2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34"/>
          <p:cNvSpPr/>
          <p:nvPr>
            <p:ph idx="2" type="pic"/>
          </p:nvPr>
        </p:nvSpPr>
        <p:spPr>
          <a:xfrm>
            <a:off x="2509203" y="980440"/>
            <a:ext cx="7680960" cy="6583680"/>
          </a:xfrm>
          <a:prstGeom prst="rect">
            <a:avLst/>
          </a:prstGeom>
          <a:noFill/>
          <a:ln>
            <a:noFill/>
          </a:ln>
        </p:spPr>
        <p:txBody>
          <a:bodyPr anchorCtr="0" anchor="t" bIns="67900" lIns="135800" spcFirstLastPara="1" rIns="135800" wrap="square" tIns="67900">
            <a:noAutofit/>
          </a:bodyPr>
          <a:lstStyle>
            <a:lvl1pPr lvl="0" marR="0" rtl="0" algn="l">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spcBef>
                <a:spcPts val="820"/>
              </a:spcBef>
              <a:spcAft>
                <a:spcPts val="0"/>
              </a:spcAft>
              <a:buClr>
                <a:schemeClr val="dk1"/>
              </a:buClr>
              <a:buSzPts val="4100"/>
              <a:buFont typeface="Arial"/>
              <a:buNone/>
              <a:defRPr b="0" i="0" sz="4100" u="none" cap="none" strike="noStrike">
                <a:solidFill>
                  <a:schemeClr val="dk1"/>
                </a:solidFill>
                <a:latin typeface="Arial"/>
                <a:ea typeface="Arial"/>
                <a:cs typeface="Arial"/>
                <a:sym typeface="Arial"/>
              </a:defRPr>
            </a:lvl2pPr>
            <a:lvl3pPr lvl="2"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l">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4pPr>
            <a:lvl5pPr lvl="4" marR="0" rtl="0" algn="l">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5pPr>
            <a:lvl6pPr lvl="5" marR="0" rtl="0" algn="l">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6pPr>
            <a:lvl7pPr lvl="6" marR="0" rtl="0" algn="l">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7pPr>
            <a:lvl8pPr lvl="7" marR="0" rtl="0" algn="l">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8pPr>
            <a:lvl9pPr lvl="8" marR="0" rtl="0" algn="l">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9pPr>
          </a:lstStyle>
          <a:p/>
        </p:txBody>
      </p:sp>
      <p:sp>
        <p:nvSpPr>
          <p:cNvPr id="155" name="Google Shape;155;p34"/>
          <p:cNvSpPr txBox="1"/>
          <p:nvPr>
            <p:ph idx="1" type="body"/>
          </p:nvPr>
        </p:nvSpPr>
        <p:spPr>
          <a:xfrm>
            <a:off x="2509203" y="8587741"/>
            <a:ext cx="7680960" cy="1287779"/>
          </a:xfrm>
          <a:prstGeom prst="rect">
            <a:avLst/>
          </a:prstGeom>
          <a:noFill/>
          <a:ln>
            <a:noFill/>
          </a:ln>
        </p:spPr>
        <p:txBody>
          <a:bodyPr anchorCtr="0" anchor="t" bIns="67900" lIns="135800" spcFirstLastPara="1" rIns="135800" wrap="square" tIns="67900">
            <a:noAutofit/>
          </a:bodyPr>
          <a:lstStyle>
            <a:lvl1pPr indent="-228600" lvl="0" marL="457200" algn="l">
              <a:spcBef>
                <a:spcPts val="420"/>
              </a:spcBef>
              <a:spcAft>
                <a:spcPts val="0"/>
              </a:spcAft>
              <a:buClr>
                <a:schemeClr val="dk1"/>
              </a:buClr>
              <a:buSzPts val="2100"/>
              <a:buFont typeface="Arial"/>
              <a:buNone/>
              <a:defRPr sz="2100"/>
            </a:lvl1pPr>
            <a:lvl2pPr indent="-228600" lvl="1" marL="914400" algn="l">
              <a:spcBef>
                <a:spcPts val="340"/>
              </a:spcBef>
              <a:spcAft>
                <a:spcPts val="0"/>
              </a:spcAft>
              <a:buClr>
                <a:schemeClr val="dk1"/>
              </a:buClr>
              <a:buSzPts val="1700"/>
              <a:buFont typeface="Arial"/>
              <a:buNone/>
              <a:defRPr sz="1700"/>
            </a:lvl2pPr>
            <a:lvl3pPr indent="-228600" lvl="2" marL="1371600" algn="l">
              <a:spcBef>
                <a:spcPts val="300"/>
              </a:spcBef>
              <a:spcAft>
                <a:spcPts val="0"/>
              </a:spcAft>
              <a:buClr>
                <a:schemeClr val="dk1"/>
              </a:buClr>
              <a:buSzPts val="1500"/>
              <a:buFont typeface="Arial"/>
              <a:buNone/>
              <a:defRPr sz="1500"/>
            </a:lvl3pPr>
            <a:lvl4pPr indent="-228600" lvl="3" marL="1828800" algn="l">
              <a:spcBef>
                <a:spcPts val="260"/>
              </a:spcBef>
              <a:spcAft>
                <a:spcPts val="0"/>
              </a:spcAft>
              <a:buClr>
                <a:schemeClr val="dk1"/>
              </a:buClr>
              <a:buSzPts val="1300"/>
              <a:buFont typeface="Arial"/>
              <a:buNone/>
              <a:defRPr sz="1300"/>
            </a:lvl4pPr>
            <a:lvl5pPr indent="-228600" lvl="4" marL="2286000" algn="l">
              <a:spcBef>
                <a:spcPts val="260"/>
              </a:spcBef>
              <a:spcAft>
                <a:spcPts val="0"/>
              </a:spcAft>
              <a:buClr>
                <a:schemeClr val="dk1"/>
              </a:buClr>
              <a:buSzPts val="1300"/>
              <a:buFont typeface="Arial"/>
              <a:buNone/>
              <a:defRPr sz="1300"/>
            </a:lvl5pPr>
            <a:lvl6pPr indent="-228600" lvl="5" marL="2743200" algn="l">
              <a:spcBef>
                <a:spcPts val="260"/>
              </a:spcBef>
              <a:spcAft>
                <a:spcPts val="0"/>
              </a:spcAft>
              <a:buClr>
                <a:schemeClr val="dk1"/>
              </a:buClr>
              <a:buSzPts val="1300"/>
              <a:buFont typeface="Arial"/>
              <a:buNone/>
              <a:defRPr sz="1300"/>
            </a:lvl6pPr>
            <a:lvl7pPr indent="-228600" lvl="6" marL="3200400" algn="l">
              <a:spcBef>
                <a:spcPts val="260"/>
              </a:spcBef>
              <a:spcAft>
                <a:spcPts val="0"/>
              </a:spcAft>
              <a:buClr>
                <a:schemeClr val="dk1"/>
              </a:buClr>
              <a:buSzPts val="1300"/>
              <a:buFont typeface="Arial"/>
              <a:buNone/>
              <a:defRPr sz="1300"/>
            </a:lvl7pPr>
            <a:lvl8pPr indent="-228600" lvl="7" marL="3657600" algn="l">
              <a:spcBef>
                <a:spcPts val="260"/>
              </a:spcBef>
              <a:spcAft>
                <a:spcPts val="0"/>
              </a:spcAft>
              <a:buClr>
                <a:schemeClr val="dk1"/>
              </a:buClr>
              <a:buSzPts val="1300"/>
              <a:buFont typeface="Arial"/>
              <a:buNone/>
              <a:defRPr sz="1300"/>
            </a:lvl8pPr>
            <a:lvl9pPr indent="-228600" lvl="8" marL="4114800" algn="l">
              <a:spcBef>
                <a:spcPts val="260"/>
              </a:spcBef>
              <a:spcAft>
                <a:spcPts val="0"/>
              </a:spcAft>
              <a:buClr>
                <a:schemeClr val="dk1"/>
              </a:buClr>
              <a:buSzPts val="1300"/>
              <a:buFont typeface="Arial"/>
              <a:buNone/>
              <a:defRPr sz="13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6" name="Shape 156"/>
        <p:cNvGrpSpPr/>
        <p:nvPr/>
      </p:nvGrpSpPr>
      <p:grpSpPr>
        <a:xfrm>
          <a:off x="0" y="0"/>
          <a:ext cx="0" cy="0"/>
          <a:chOff x="0" y="0"/>
          <a:chExt cx="0" cy="0"/>
        </a:xfrm>
      </p:grpSpPr>
      <p:sp>
        <p:nvSpPr>
          <p:cNvPr id="157" name="Google Shape;157;p35"/>
          <p:cNvSpPr txBox="1"/>
          <p:nvPr>
            <p:ph type="title"/>
          </p:nvPr>
        </p:nvSpPr>
        <p:spPr>
          <a:xfrm>
            <a:off x="0" y="0"/>
            <a:ext cx="12801600" cy="549275"/>
          </a:xfrm>
          <a:prstGeom prst="rect">
            <a:avLst/>
          </a:prstGeom>
          <a:solidFill>
            <a:srgbClr val="495E24"/>
          </a:solidFill>
          <a:ln>
            <a:noFill/>
          </a:ln>
        </p:spPr>
        <p:txBody>
          <a:bodyPr anchorCtr="0" anchor="t" bIns="108625" lIns="135800" spcFirstLastPara="1" rIns="135800"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35"/>
          <p:cNvSpPr txBox="1"/>
          <p:nvPr>
            <p:ph idx="1" type="body"/>
          </p:nvPr>
        </p:nvSpPr>
        <p:spPr>
          <a:xfrm rot="5400000">
            <a:off x="2778919" y="419894"/>
            <a:ext cx="7243763" cy="11522075"/>
          </a:xfrm>
          <a:prstGeom prst="rect">
            <a:avLst/>
          </a:prstGeom>
          <a:noFill/>
          <a:ln>
            <a:noFill/>
          </a:ln>
        </p:spPr>
        <p:txBody>
          <a:bodyPr anchorCtr="0" anchor="t" bIns="67900" lIns="135800" spcFirstLastPara="1" rIns="135800" wrap="square" tIns="679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9" name="Shape 159"/>
        <p:cNvGrpSpPr/>
        <p:nvPr/>
      </p:nvGrpSpPr>
      <p:grpSpPr>
        <a:xfrm>
          <a:off x="0" y="0"/>
          <a:ext cx="0" cy="0"/>
          <a:chOff x="0" y="0"/>
          <a:chExt cx="0" cy="0"/>
        </a:xfrm>
      </p:grpSpPr>
      <p:sp>
        <p:nvSpPr>
          <p:cNvPr id="160" name="Google Shape;160;p36"/>
          <p:cNvSpPr txBox="1"/>
          <p:nvPr>
            <p:ph type="title"/>
          </p:nvPr>
        </p:nvSpPr>
        <p:spPr>
          <a:xfrm rot="5400000">
            <a:off x="7578874" y="4579138"/>
            <a:ext cx="9801861" cy="643598"/>
          </a:xfrm>
          <a:prstGeom prst="rect">
            <a:avLst/>
          </a:prstGeom>
          <a:solidFill>
            <a:srgbClr val="495E24"/>
          </a:solidFill>
          <a:ln>
            <a:noFill/>
          </a:ln>
        </p:spPr>
        <p:txBody>
          <a:bodyPr anchorCtr="0" anchor="t" bIns="108625" lIns="135800" spcFirstLastPara="1" rIns="135800" wrap="square" tIns="679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36"/>
          <p:cNvSpPr txBox="1"/>
          <p:nvPr>
            <p:ph idx="1" type="body"/>
          </p:nvPr>
        </p:nvSpPr>
        <p:spPr>
          <a:xfrm rot="5400000">
            <a:off x="-207011" y="207016"/>
            <a:ext cx="9801861" cy="9387840"/>
          </a:xfrm>
          <a:prstGeom prst="rect">
            <a:avLst/>
          </a:prstGeom>
          <a:noFill/>
          <a:ln>
            <a:noFill/>
          </a:ln>
        </p:spPr>
        <p:txBody>
          <a:bodyPr anchorCtr="0" anchor="t" bIns="67900" lIns="135800" spcFirstLastPara="1" rIns="135800" wrap="square" tIns="679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5" name="Shape 165"/>
        <p:cNvGrpSpPr/>
        <p:nvPr/>
      </p:nvGrpSpPr>
      <p:grpSpPr>
        <a:xfrm>
          <a:off x="0" y="0"/>
          <a:ext cx="0" cy="0"/>
          <a:chOff x="0" y="0"/>
          <a:chExt cx="0" cy="0"/>
        </a:xfrm>
      </p:grpSpPr>
      <p:sp>
        <p:nvSpPr>
          <p:cNvPr id="166" name="Google Shape;166;p38"/>
          <p:cNvSpPr txBox="1"/>
          <p:nvPr>
            <p:ph type="ctrTitle"/>
          </p:nvPr>
        </p:nvSpPr>
        <p:spPr>
          <a:xfrm>
            <a:off x="960120" y="3408685"/>
            <a:ext cx="10881360" cy="547578"/>
          </a:xfrm>
          <a:prstGeom prst="rect">
            <a:avLst/>
          </a:prstGeom>
          <a:solidFill>
            <a:srgbClr val="495E24"/>
          </a:solidFill>
          <a:ln>
            <a:noFill/>
          </a:ln>
        </p:spPr>
        <p:txBody>
          <a:bodyPr anchorCtr="0" anchor="t" bIns="108625" lIns="135775" spcFirstLastPara="1" rIns="135775" wrap="square" tIns="67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38"/>
          <p:cNvSpPr txBox="1"/>
          <p:nvPr>
            <p:ph idx="1" type="subTitle"/>
          </p:nvPr>
        </p:nvSpPr>
        <p:spPr>
          <a:xfrm>
            <a:off x="1920240" y="6217920"/>
            <a:ext cx="8961120" cy="2804160"/>
          </a:xfrm>
          <a:prstGeom prst="rect">
            <a:avLst/>
          </a:prstGeom>
          <a:noFill/>
          <a:ln>
            <a:noFill/>
          </a:ln>
        </p:spPr>
        <p:txBody>
          <a:bodyPr anchorCtr="0" anchor="t" bIns="67875" lIns="135775" spcFirstLastPara="1" rIns="135775" wrap="square" tIns="67875">
            <a:noAutofit/>
          </a:bodyPr>
          <a:lstStyle>
            <a:lvl1pPr lvl="0" algn="ctr">
              <a:spcBef>
                <a:spcPts val="960"/>
              </a:spcBef>
              <a:spcAft>
                <a:spcPts val="0"/>
              </a:spcAft>
              <a:buClr>
                <a:schemeClr val="dk1"/>
              </a:buClr>
              <a:buSzPts val="4800"/>
              <a:buFont typeface="Arial"/>
              <a:buNone/>
              <a:defRPr/>
            </a:lvl1pPr>
            <a:lvl2pPr lvl="1" algn="ctr">
              <a:spcBef>
                <a:spcPts val="840"/>
              </a:spcBef>
              <a:spcAft>
                <a:spcPts val="0"/>
              </a:spcAft>
              <a:buClr>
                <a:schemeClr val="dk1"/>
              </a:buClr>
              <a:buSzPts val="4200"/>
              <a:buFont typeface="Arial"/>
              <a:buNone/>
              <a:defRPr/>
            </a:lvl2pPr>
            <a:lvl3pPr lvl="2" algn="ctr">
              <a:spcBef>
                <a:spcPts val="720"/>
              </a:spcBef>
              <a:spcAft>
                <a:spcPts val="0"/>
              </a:spcAft>
              <a:buClr>
                <a:schemeClr val="dk1"/>
              </a:buClr>
              <a:buSzPts val="3600"/>
              <a:buFont typeface="Arial"/>
              <a:buNone/>
              <a:defRPr/>
            </a:lvl3pPr>
            <a:lvl4pPr lvl="3" algn="ctr">
              <a:spcBef>
                <a:spcPts val="600"/>
              </a:spcBef>
              <a:spcAft>
                <a:spcPts val="0"/>
              </a:spcAft>
              <a:buClr>
                <a:schemeClr val="dk1"/>
              </a:buClr>
              <a:buSzPts val="3000"/>
              <a:buFont typeface="Arial"/>
              <a:buNone/>
              <a:defRPr/>
            </a:lvl4pPr>
            <a:lvl5pPr lvl="4" algn="ctr">
              <a:spcBef>
                <a:spcPts val="600"/>
              </a:spcBef>
              <a:spcAft>
                <a:spcPts val="0"/>
              </a:spcAft>
              <a:buClr>
                <a:schemeClr val="dk1"/>
              </a:buClr>
              <a:buSzPts val="3000"/>
              <a:buFont typeface="Arial"/>
              <a:buNone/>
              <a:defRPr/>
            </a:lvl5pPr>
            <a:lvl6pPr lvl="5" algn="ctr">
              <a:spcBef>
                <a:spcPts val="600"/>
              </a:spcBef>
              <a:spcAft>
                <a:spcPts val="0"/>
              </a:spcAft>
              <a:buClr>
                <a:schemeClr val="dk1"/>
              </a:buClr>
              <a:buSzPts val="3000"/>
              <a:buFont typeface="Arial"/>
              <a:buNone/>
              <a:defRPr/>
            </a:lvl6pPr>
            <a:lvl7pPr lvl="6" algn="ctr">
              <a:spcBef>
                <a:spcPts val="600"/>
              </a:spcBef>
              <a:spcAft>
                <a:spcPts val="0"/>
              </a:spcAft>
              <a:buClr>
                <a:schemeClr val="dk1"/>
              </a:buClr>
              <a:buSzPts val="3000"/>
              <a:buFont typeface="Arial"/>
              <a:buNone/>
              <a:defRPr/>
            </a:lvl7pPr>
            <a:lvl8pPr lvl="7" algn="ctr">
              <a:spcBef>
                <a:spcPts val="600"/>
              </a:spcBef>
              <a:spcAft>
                <a:spcPts val="0"/>
              </a:spcAft>
              <a:buClr>
                <a:schemeClr val="dk1"/>
              </a:buClr>
              <a:buSzPts val="3000"/>
              <a:buFont typeface="Arial"/>
              <a:buNone/>
              <a:defRPr/>
            </a:lvl8pPr>
            <a:lvl9pPr lvl="8" algn="ctr">
              <a:spcBef>
                <a:spcPts val="600"/>
              </a:spcBef>
              <a:spcAft>
                <a:spcPts val="0"/>
              </a:spcAft>
              <a:buClr>
                <a:schemeClr val="dk1"/>
              </a:buClr>
              <a:buSzPts val="3000"/>
              <a:buFont typeface="Arial"/>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8" name="Shape 168"/>
        <p:cNvGrpSpPr/>
        <p:nvPr/>
      </p:nvGrpSpPr>
      <p:grpSpPr>
        <a:xfrm>
          <a:off x="0" y="0"/>
          <a:ext cx="0" cy="0"/>
          <a:chOff x="0" y="0"/>
          <a:chExt cx="0" cy="0"/>
        </a:xfrm>
      </p:grpSpPr>
      <p:sp>
        <p:nvSpPr>
          <p:cNvPr id="169" name="Google Shape;169;p39"/>
          <p:cNvSpPr txBox="1"/>
          <p:nvPr>
            <p:ph type="title"/>
          </p:nvPr>
        </p:nvSpPr>
        <p:spPr>
          <a:xfrm>
            <a:off x="0" y="0"/>
            <a:ext cx="12801600" cy="547688"/>
          </a:xfrm>
          <a:prstGeom prst="rect">
            <a:avLst/>
          </a:prstGeom>
          <a:solidFill>
            <a:srgbClr val="495E24"/>
          </a:solidFill>
          <a:ln>
            <a:noFill/>
          </a:ln>
        </p:spPr>
        <p:txBody>
          <a:bodyPr anchorCtr="0" anchor="t" bIns="108625" lIns="135775" spcFirstLastPara="1" rIns="135775" wrap="square" tIns="67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9"/>
          <p:cNvSpPr txBox="1"/>
          <p:nvPr>
            <p:ph idx="1" type="body"/>
          </p:nvPr>
        </p:nvSpPr>
        <p:spPr>
          <a:xfrm>
            <a:off x="639763" y="2560638"/>
            <a:ext cx="11522075" cy="7240587"/>
          </a:xfrm>
          <a:prstGeom prst="rect">
            <a:avLst/>
          </a:prstGeom>
          <a:noFill/>
          <a:ln>
            <a:noFill/>
          </a:ln>
        </p:spPr>
        <p:txBody>
          <a:bodyPr anchorCtr="0" anchor="t" bIns="67875" lIns="135775" spcFirstLastPara="1" rIns="135775" wrap="square" tIns="678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sp>
        <p:nvSpPr>
          <p:cNvPr id="172" name="Google Shape;172;p40"/>
          <p:cNvSpPr txBox="1"/>
          <p:nvPr>
            <p:ph type="title"/>
          </p:nvPr>
        </p:nvSpPr>
        <p:spPr>
          <a:xfrm>
            <a:off x="1011238" y="7051044"/>
            <a:ext cx="10881360" cy="1994128"/>
          </a:xfrm>
          <a:prstGeom prst="rect">
            <a:avLst/>
          </a:prstGeom>
          <a:solidFill>
            <a:srgbClr val="495E24"/>
          </a:solidFill>
          <a:ln>
            <a:noFill/>
          </a:ln>
        </p:spPr>
        <p:txBody>
          <a:bodyPr anchorCtr="0" anchor="t" bIns="108625" lIns="135775" spcFirstLastPara="1" rIns="135775" wrap="square" tIns="67875">
            <a:noAutofit/>
          </a:bodyPr>
          <a:lstStyle>
            <a:lvl1pPr lvl="0" algn="l">
              <a:spcBef>
                <a:spcPts val="0"/>
              </a:spcBef>
              <a:spcAft>
                <a:spcPts val="0"/>
              </a:spcAft>
              <a:buSzPts val="1400"/>
              <a:buNone/>
              <a:defRPr b="1" sz="59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40"/>
          <p:cNvSpPr txBox="1"/>
          <p:nvPr>
            <p:ph idx="1" type="body"/>
          </p:nvPr>
        </p:nvSpPr>
        <p:spPr>
          <a:xfrm>
            <a:off x="1011238" y="4650748"/>
            <a:ext cx="10881360" cy="2400299"/>
          </a:xfrm>
          <a:prstGeom prst="rect">
            <a:avLst/>
          </a:prstGeom>
          <a:noFill/>
          <a:ln>
            <a:noFill/>
          </a:ln>
        </p:spPr>
        <p:txBody>
          <a:bodyPr anchorCtr="0" anchor="b" bIns="67875" lIns="135775" spcFirstLastPara="1" rIns="135775" wrap="square" tIns="67875">
            <a:noAutofit/>
          </a:bodyPr>
          <a:lstStyle>
            <a:lvl1pPr indent="-228600" lvl="0" marL="457200" algn="l">
              <a:spcBef>
                <a:spcPts val="600"/>
              </a:spcBef>
              <a:spcAft>
                <a:spcPts val="0"/>
              </a:spcAft>
              <a:buClr>
                <a:schemeClr val="dk1"/>
              </a:buClr>
              <a:buSzPts val="3000"/>
              <a:buFont typeface="Arial"/>
              <a:buNone/>
              <a:defRPr sz="3000"/>
            </a:lvl1pPr>
            <a:lvl2pPr indent="-228600" lvl="1" marL="914400" algn="l">
              <a:spcBef>
                <a:spcPts val="540"/>
              </a:spcBef>
              <a:spcAft>
                <a:spcPts val="0"/>
              </a:spcAft>
              <a:buClr>
                <a:schemeClr val="dk1"/>
              </a:buClr>
              <a:buSzPts val="2700"/>
              <a:buFont typeface="Arial"/>
              <a:buNone/>
              <a:defRPr sz="2700"/>
            </a:lvl2pPr>
            <a:lvl3pPr indent="-228600" lvl="2" marL="1371600" algn="l">
              <a:spcBef>
                <a:spcPts val="480"/>
              </a:spcBef>
              <a:spcAft>
                <a:spcPts val="0"/>
              </a:spcAft>
              <a:buClr>
                <a:schemeClr val="dk1"/>
              </a:buClr>
              <a:buSzPts val="2400"/>
              <a:buFont typeface="Arial"/>
              <a:buNone/>
              <a:defRPr sz="2400"/>
            </a:lvl3pPr>
            <a:lvl4pPr indent="-228600" lvl="3" marL="1828800" algn="l">
              <a:spcBef>
                <a:spcPts val="420"/>
              </a:spcBef>
              <a:spcAft>
                <a:spcPts val="0"/>
              </a:spcAft>
              <a:buClr>
                <a:schemeClr val="dk1"/>
              </a:buClr>
              <a:buSzPts val="2100"/>
              <a:buFont typeface="Arial"/>
              <a:buNone/>
              <a:defRPr sz="2100"/>
            </a:lvl4pPr>
            <a:lvl5pPr indent="-228600" lvl="4" marL="2286000" algn="l">
              <a:spcBef>
                <a:spcPts val="420"/>
              </a:spcBef>
              <a:spcAft>
                <a:spcPts val="0"/>
              </a:spcAft>
              <a:buClr>
                <a:schemeClr val="dk1"/>
              </a:buClr>
              <a:buSzPts val="2100"/>
              <a:buFont typeface="Arial"/>
              <a:buNone/>
              <a:defRPr sz="2100"/>
            </a:lvl5pPr>
            <a:lvl6pPr indent="-228600" lvl="5" marL="2743200" algn="l">
              <a:spcBef>
                <a:spcPts val="420"/>
              </a:spcBef>
              <a:spcAft>
                <a:spcPts val="0"/>
              </a:spcAft>
              <a:buClr>
                <a:schemeClr val="dk1"/>
              </a:buClr>
              <a:buSzPts val="2100"/>
              <a:buFont typeface="Arial"/>
              <a:buNone/>
              <a:defRPr sz="2100"/>
            </a:lvl6pPr>
            <a:lvl7pPr indent="-228600" lvl="6" marL="3200400" algn="l">
              <a:spcBef>
                <a:spcPts val="420"/>
              </a:spcBef>
              <a:spcAft>
                <a:spcPts val="0"/>
              </a:spcAft>
              <a:buClr>
                <a:schemeClr val="dk1"/>
              </a:buClr>
              <a:buSzPts val="2100"/>
              <a:buFont typeface="Arial"/>
              <a:buNone/>
              <a:defRPr sz="2100"/>
            </a:lvl7pPr>
            <a:lvl8pPr indent="-228600" lvl="7" marL="3657600" algn="l">
              <a:spcBef>
                <a:spcPts val="420"/>
              </a:spcBef>
              <a:spcAft>
                <a:spcPts val="0"/>
              </a:spcAft>
              <a:buClr>
                <a:schemeClr val="dk1"/>
              </a:buClr>
              <a:buSzPts val="2100"/>
              <a:buFont typeface="Arial"/>
              <a:buNone/>
              <a:defRPr sz="2100"/>
            </a:lvl8pPr>
            <a:lvl9pPr indent="-228600" lvl="8" marL="4114800" algn="l">
              <a:spcBef>
                <a:spcPts val="420"/>
              </a:spcBef>
              <a:spcAft>
                <a:spcPts val="0"/>
              </a:spcAft>
              <a:buClr>
                <a:schemeClr val="dk1"/>
              </a:buClr>
              <a:buSzPts val="2100"/>
              <a:buFont typeface="Arial"/>
              <a:buNone/>
              <a:defRPr sz="2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4" name="Shape 174"/>
        <p:cNvGrpSpPr/>
        <p:nvPr/>
      </p:nvGrpSpPr>
      <p:grpSpPr>
        <a:xfrm>
          <a:off x="0" y="0"/>
          <a:ext cx="0" cy="0"/>
          <a:chOff x="0" y="0"/>
          <a:chExt cx="0" cy="0"/>
        </a:xfrm>
      </p:grpSpPr>
      <p:sp>
        <p:nvSpPr>
          <p:cNvPr id="175" name="Google Shape;175;p41"/>
          <p:cNvSpPr txBox="1"/>
          <p:nvPr>
            <p:ph type="title"/>
          </p:nvPr>
        </p:nvSpPr>
        <p:spPr>
          <a:xfrm>
            <a:off x="0" y="0"/>
            <a:ext cx="12801600" cy="547688"/>
          </a:xfrm>
          <a:prstGeom prst="rect">
            <a:avLst/>
          </a:prstGeom>
          <a:solidFill>
            <a:srgbClr val="495E24"/>
          </a:solidFill>
          <a:ln>
            <a:noFill/>
          </a:ln>
        </p:spPr>
        <p:txBody>
          <a:bodyPr anchorCtr="0" anchor="t" bIns="108625" lIns="135775" spcFirstLastPara="1" rIns="135775" wrap="square" tIns="67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41"/>
          <p:cNvSpPr txBox="1"/>
          <p:nvPr>
            <p:ph idx="1" type="body"/>
          </p:nvPr>
        </p:nvSpPr>
        <p:spPr>
          <a:xfrm>
            <a:off x="640080" y="2560327"/>
            <a:ext cx="5654040" cy="7241541"/>
          </a:xfrm>
          <a:prstGeom prst="rect">
            <a:avLst/>
          </a:prstGeom>
          <a:noFill/>
          <a:ln>
            <a:noFill/>
          </a:ln>
        </p:spPr>
        <p:txBody>
          <a:bodyPr anchorCtr="0" anchor="t" bIns="67875" lIns="135775" spcFirstLastPara="1" rIns="135775" wrap="square" tIns="67875">
            <a:noAutofit/>
          </a:bodyPr>
          <a:lstStyle>
            <a:lvl1pPr indent="-495300" lvl="0" marL="457200" algn="l">
              <a:spcBef>
                <a:spcPts val="840"/>
              </a:spcBef>
              <a:spcAft>
                <a:spcPts val="0"/>
              </a:spcAft>
              <a:buClr>
                <a:schemeClr val="dk1"/>
              </a:buClr>
              <a:buSzPts val="4200"/>
              <a:buFont typeface="Arial"/>
              <a:buChar char="•"/>
              <a:defRPr sz="4200"/>
            </a:lvl1pPr>
            <a:lvl2pPr indent="-457200" lvl="1" marL="914400" algn="l">
              <a:spcBef>
                <a:spcPts val="720"/>
              </a:spcBef>
              <a:spcAft>
                <a:spcPts val="0"/>
              </a:spcAft>
              <a:buClr>
                <a:schemeClr val="dk1"/>
              </a:buClr>
              <a:buSzPts val="3600"/>
              <a:buFont typeface="Arial"/>
              <a:buChar char="–"/>
              <a:defRPr sz="3600"/>
            </a:lvl2pPr>
            <a:lvl3pPr indent="-419100" lvl="2" marL="1371600" algn="l">
              <a:spcBef>
                <a:spcPts val="600"/>
              </a:spcBef>
              <a:spcAft>
                <a:spcPts val="0"/>
              </a:spcAft>
              <a:buClr>
                <a:schemeClr val="dk1"/>
              </a:buClr>
              <a:buSzPts val="3000"/>
              <a:buFont typeface="Arial"/>
              <a:buChar char="•"/>
              <a:defRPr sz="3000"/>
            </a:lvl3pPr>
            <a:lvl4pPr indent="-400050" lvl="3" marL="1828800" algn="l">
              <a:spcBef>
                <a:spcPts val="540"/>
              </a:spcBef>
              <a:spcAft>
                <a:spcPts val="0"/>
              </a:spcAft>
              <a:buClr>
                <a:schemeClr val="dk1"/>
              </a:buClr>
              <a:buSzPts val="2700"/>
              <a:buFont typeface="Arial"/>
              <a:buChar char="–"/>
              <a:defRPr sz="2700"/>
            </a:lvl4pPr>
            <a:lvl5pPr indent="-400050" lvl="4" marL="2286000" algn="l">
              <a:spcBef>
                <a:spcPts val="540"/>
              </a:spcBef>
              <a:spcAft>
                <a:spcPts val="0"/>
              </a:spcAft>
              <a:buClr>
                <a:schemeClr val="dk1"/>
              </a:buClr>
              <a:buSzPts val="2700"/>
              <a:buFont typeface="Arial"/>
              <a:buChar char="»"/>
              <a:defRPr sz="2700"/>
            </a:lvl5pPr>
            <a:lvl6pPr indent="-400050" lvl="5" marL="2743200" algn="l">
              <a:spcBef>
                <a:spcPts val="540"/>
              </a:spcBef>
              <a:spcAft>
                <a:spcPts val="0"/>
              </a:spcAft>
              <a:buClr>
                <a:schemeClr val="dk1"/>
              </a:buClr>
              <a:buSzPts val="2700"/>
              <a:buFont typeface="Arial"/>
              <a:buChar char="»"/>
              <a:defRPr sz="2700"/>
            </a:lvl6pPr>
            <a:lvl7pPr indent="-400050" lvl="6" marL="3200400" algn="l">
              <a:spcBef>
                <a:spcPts val="540"/>
              </a:spcBef>
              <a:spcAft>
                <a:spcPts val="0"/>
              </a:spcAft>
              <a:buClr>
                <a:schemeClr val="dk1"/>
              </a:buClr>
              <a:buSzPts val="2700"/>
              <a:buFont typeface="Arial"/>
              <a:buChar char="»"/>
              <a:defRPr sz="2700"/>
            </a:lvl7pPr>
            <a:lvl8pPr indent="-400050" lvl="7" marL="3657600" algn="l">
              <a:spcBef>
                <a:spcPts val="540"/>
              </a:spcBef>
              <a:spcAft>
                <a:spcPts val="0"/>
              </a:spcAft>
              <a:buClr>
                <a:schemeClr val="dk1"/>
              </a:buClr>
              <a:buSzPts val="2700"/>
              <a:buFont typeface="Arial"/>
              <a:buChar char="»"/>
              <a:defRPr sz="2700"/>
            </a:lvl8pPr>
            <a:lvl9pPr indent="-400050" lvl="8" marL="4114800" algn="l">
              <a:spcBef>
                <a:spcPts val="540"/>
              </a:spcBef>
              <a:spcAft>
                <a:spcPts val="0"/>
              </a:spcAft>
              <a:buClr>
                <a:schemeClr val="dk1"/>
              </a:buClr>
              <a:buSzPts val="2700"/>
              <a:buFont typeface="Arial"/>
              <a:buChar char="»"/>
              <a:defRPr sz="2700"/>
            </a:lvl9pPr>
          </a:lstStyle>
          <a:p/>
        </p:txBody>
      </p:sp>
      <p:sp>
        <p:nvSpPr>
          <p:cNvPr id="177" name="Google Shape;177;p41"/>
          <p:cNvSpPr txBox="1"/>
          <p:nvPr>
            <p:ph idx="2" type="body"/>
          </p:nvPr>
        </p:nvSpPr>
        <p:spPr>
          <a:xfrm>
            <a:off x="6507480" y="2560327"/>
            <a:ext cx="5654040" cy="7241541"/>
          </a:xfrm>
          <a:prstGeom prst="rect">
            <a:avLst/>
          </a:prstGeom>
          <a:noFill/>
          <a:ln>
            <a:noFill/>
          </a:ln>
        </p:spPr>
        <p:txBody>
          <a:bodyPr anchorCtr="0" anchor="t" bIns="67875" lIns="135775" spcFirstLastPara="1" rIns="135775" wrap="square" tIns="67875">
            <a:noAutofit/>
          </a:bodyPr>
          <a:lstStyle>
            <a:lvl1pPr indent="-495300" lvl="0" marL="457200" algn="l">
              <a:spcBef>
                <a:spcPts val="840"/>
              </a:spcBef>
              <a:spcAft>
                <a:spcPts val="0"/>
              </a:spcAft>
              <a:buClr>
                <a:schemeClr val="dk1"/>
              </a:buClr>
              <a:buSzPts val="4200"/>
              <a:buFont typeface="Arial"/>
              <a:buChar char="•"/>
              <a:defRPr sz="4200"/>
            </a:lvl1pPr>
            <a:lvl2pPr indent="-457200" lvl="1" marL="914400" algn="l">
              <a:spcBef>
                <a:spcPts val="720"/>
              </a:spcBef>
              <a:spcAft>
                <a:spcPts val="0"/>
              </a:spcAft>
              <a:buClr>
                <a:schemeClr val="dk1"/>
              </a:buClr>
              <a:buSzPts val="3600"/>
              <a:buFont typeface="Arial"/>
              <a:buChar char="–"/>
              <a:defRPr sz="3600"/>
            </a:lvl2pPr>
            <a:lvl3pPr indent="-419100" lvl="2" marL="1371600" algn="l">
              <a:spcBef>
                <a:spcPts val="600"/>
              </a:spcBef>
              <a:spcAft>
                <a:spcPts val="0"/>
              </a:spcAft>
              <a:buClr>
                <a:schemeClr val="dk1"/>
              </a:buClr>
              <a:buSzPts val="3000"/>
              <a:buFont typeface="Arial"/>
              <a:buChar char="•"/>
              <a:defRPr sz="3000"/>
            </a:lvl3pPr>
            <a:lvl4pPr indent="-400050" lvl="3" marL="1828800" algn="l">
              <a:spcBef>
                <a:spcPts val="540"/>
              </a:spcBef>
              <a:spcAft>
                <a:spcPts val="0"/>
              </a:spcAft>
              <a:buClr>
                <a:schemeClr val="dk1"/>
              </a:buClr>
              <a:buSzPts val="2700"/>
              <a:buFont typeface="Arial"/>
              <a:buChar char="–"/>
              <a:defRPr sz="2700"/>
            </a:lvl4pPr>
            <a:lvl5pPr indent="-400050" lvl="4" marL="2286000" algn="l">
              <a:spcBef>
                <a:spcPts val="540"/>
              </a:spcBef>
              <a:spcAft>
                <a:spcPts val="0"/>
              </a:spcAft>
              <a:buClr>
                <a:schemeClr val="dk1"/>
              </a:buClr>
              <a:buSzPts val="2700"/>
              <a:buFont typeface="Arial"/>
              <a:buChar char="»"/>
              <a:defRPr sz="2700"/>
            </a:lvl5pPr>
            <a:lvl6pPr indent="-400050" lvl="5" marL="2743200" algn="l">
              <a:spcBef>
                <a:spcPts val="540"/>
              </a:spcBef>
              <a:spcAft>
                <a:spcPts val="0"/>
              </a:spcAft>
              <a:buClr>
                <a:schemeClr val="dk1"/>
              </a:buClr>
              <a:buSzPts val="2700"/>
              <a:buFont typeface="Arial"/>
              <a:buChar char="»"/>
              <a:defRPr sz="2700"/>
            </a:lvl6pPr>
            <a:lvl7pPr indent="-400050" lvl="6" marL="3200400" algn="l">
              <a:spcBef>
                <a:spcPts val="540"/>
              </a:spcBef>
              <a:spcAft>
                <a:spcPts val="0"/>
              </a:spcAft>
              <a:buClr>
                <a:schemeClr val="dk1"/>
              </a:buClr>
              <a:buSzPts val="2700"/>
              <a:buFont typeface="Arial"/>
              <a:buChar char="»"/>
              <a:defRPr sz="2700"/>
            </a:lvl7pPr>
            <a:lvl8pPr indent="-400050" lvl="7" marL="3657600" algn="l">
              <a:spcBef>
                <a:spcPts val="540"/>
              </a:spcBef>
              <a:spcAft>
                <a:spcPts val="0"/>
              </a:spcAft>
              <a:buClr>
                <a:schemeClr val="dk1"/>
              </a:buClr>
              <a:buSzPts val="2700"/>
              <a:buFont typeface="Arial"/>
              <a:buChar char="»"/>
              <a:defRPr sz="2700"/>
            </a:lvl8pPr>
            <a:lvl9pPr indent="-400050" lvl="8" marL="4114800" algn="l">
              <a:spcBef>
                <a:spcPts val="540"/>
              </a:spcBef>
              <a:spcAft>
                <a:spcPts val="0"/>
              </a:spcAft>
              <a:buClr>
                <a:schemeClr val="dk1"/>
              </a:buClr>
              <a:buSzPts val="2700"/>
              <a:buFont typeface="Arial"/>
              <a:buChar char="»"/>
              <a:defRPr sz="27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8" name="Shape 178"/>
        <p:cNvGrpSpPr/>
        <p:nvPr/>
      </p:nvGrpSpPr>
      <p:grpSpPr>
        <a:xfrm>
          <a:off x="0" y="0"/>
          <a:ext cx="0" cy="0"/>
          <a:chOff x="0" y="0"/>
          <a:chExt cx="0" cy="0"/>
        </a:xfrm>
      </p:grpSpPr>
      <p:sp>
        <p:nvSpPr>
          <p:cNvPr id="179" name="Google Shape;179;p42"/>
          <p:cNvSpPr txBox="1"/>
          <p:nvPr>
            <p:ph type="title"/>
          </p:nvPr>
        </p:nvSpPr>
        <p:spPr>
          <a:xfrm>
            <a:off x="640080" y="439422"/>
            <a:ext cx="11521440" cy="547578"/>
          </a:xfrm>
          <a:prstGeom prst="rect">
            <a:avLst/>
          </a:prstGeom>
          <a:solidFill>
            <a:srgbClr val="495E24"/>
          </a:solidFill>
          <a:ln>
            <a:noFill/>
          </a:ln>
        </p:spPr>
        <p:txBody>
          <a:bodyPr anchorCtr="0" anchor="t" bIns="108625" lIns="135775" spcFirstLastPara="1" rIns="135775" wrap="square" tIns="67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42"/>
          <p:cNvSpPr txBox="1"/>
          <p:nvPr>
            <p:ph idx="1" type="body"/>
          </p:nvPr>
        </p:nvSpPr>
        <p:spPr>
          <a:xfrm>
            <a:off x="640080" y="2456181"/>
            <a:ext cx="5656263" cy="1023619"/>
          </a:xfrm>
          <a:prstGeom prst="rect">
            <a:avLst/>
          </a:prstGeom>
          <a:noFill/>
          <a:ln>
            <a:noFill/>
          </a:ln>
        </p:spPr>
        <p:txBody>
          <a:bodyPr anchorCtr="0" anchor="b" bIns="67875" lIns="135775" spcFirstLastPara="1" rIns="135775" wrap="square" tIns="67875">
            <a:noAutofit/>
          </a:bodyPr>
          <a:lstStyle>
            <a:lvl1pPr indent="-228600" lvl="0" marL="457200" algn="l">
              <a:spcBef>
                <a:spcPts val="720"/>
              </a:spcBef>
              <a:spcAft>
                <a:spcPts val="0"/>
              </a:spcAft>
              <a:buClr>
                <a:schemeClr val="dk1"/>
              </a:buClr>
              <a:buSzPts val="3600"/>
              <a:buFont typeface="Arial"/>
              <a:buNone/>
              <a:defRPr b="1" sz="3600"/>
            </a:lvl1pPr>
            <a:lvl2pPr indent="-228600" lvl="1" marL="914400" algn="l">
              <a:spcBef>
                <a:spcPts val="600"/>
              </a:spcBef>
              <a:spcAft>
                <a:spcPts val="0"/>
              </a:spcAft>
              <a:buClr>
                <a:schemeClr val="dk1"/>
              </a:buClr>
              <a:buSzPts val="3000"/>
              <a:buFont typeface="Arial"/>
              <a:buNone/>
              <a:defRPr b="1" sz="3000"/>
            </a:lvl2pPr>
            <a:lvl3pPr indent="-228600" lvl="2" marL="1371600" algn="l">
              <a:spcBef>
                <a:spcPts val="540"/>
              </a:spcBef>
              <a:spcAft>
                <a:spcPts val="0"/>
              </a:spcAft>
              <a:buClr>
                <a:schemeClr val="dk1"/>
              </a:buClr>
              <a:buSzPts val="2700"/>
              <a:buFont typeface="Arial"/>
              <a:buNone/>
              <a:defRPr b="1" sz="2700"/>
            </a:lvl3pPr>
            <a:lvl4pPr indent="-228600" lvl="3" marL="1828800" algn="l">
              <a:spcBef>
                <a:spcPts val="480"/>
              </a:spcBef>
              <a:spcAft>
                <a:spcPts val="0"/>
              </a:spcAft>
              <a:buClr>
                <a:schemeClr val="dk1"/>
              </a:buClr>
              <a:buSzPts val="2400"/>
              <a:buFont typeface="Arial"/>
              <a:buNone/>
              <a:defRPr b="1" sz="2400"/>
            </a:lvl4pPr>
            <a:lvl5pPr indent="-228600" lvl="4" marL="2286000" algn="l">
              <a:spcBef>
                <a:spcPts val="480"/>
              </a:spcBef>
              <a:spcAft>
                <a:spcPts val="0"/>
              </a:spcAft>
              <a:buClr>
                <a:schemeClr val="dk1"/>
              </a:buClr>
              <a:buSzPts val="2400"/>
              <a:buFont typeface="Arial"/>
              <a:buNone/>
              <a:defRPr b="1" sz="2400"/>
            </a:lvl5pPr>
            <a:lvl6pPr indent="-228600" lvl="5" marL="2743200" algn="l">
              <a:spcBef>
                <a:spcPts val="480"/>
              </a:spcBef>
              <a:spcAft>
                <a:spcPts val="0"/>
              </a:spcAft>
              <a:buClr>
                <a:schemeClr val="dk1"/>
              </a:buClr>
              <a:buSzPts val="2400"/>
              <a:buFont typeface="Arial"/>
              <a:buNone/>
              <a:defRPr b="1" sz="2400"/>
            </a:lvl6pPr>
            <a:lvl7pPr indent="-228600" lvl="6" marL="3200400" algn="l">
              <a:spcBef>
                <a:spcPts val="480"/>
              </a:spcBef>
              <a:spcAft>
                <a:spcPts val="0"/>
              </a:spcAft>
              <a:buClr>
                <a:schemeClr val="dk1"/>
              </a:buClr>
              <a:buSzPts val="2400"/>
              <a:buFont typeface="Arial"/>
              <a:buNone/>
              <a:defRPr b="1" sz="2400"/>
            </a:lvl7pPr>
            <a:lvl8pPr indent="-228600" lvl="7" marL="3657600" algn="l">
              <a:spcBef>
                <a:spcPts val="480"/>
              </a:spcBef>
              <a:spcAft>
                <a:spcPts val="0"/>
              </a:spcAft>
              <a:buClr>
                <a:schemeClr val="dk1"/>
              </a:buClr>
              <a:buSzPts val="2400"/>
              <a:buFont typeface="Arial"/>
              <a:buNone/>
              <a:defRPr b="1" sz="2400"/>
            </a:lvl8pPr>
            <a:lvl9pPr indent="-228600" lvl="8" marL="4114800" algn="l">
              <a:spcBef>
                <a:spcPts val="480"/>
              </a:spcBef>
              <a:spcAft>
                <a:spcPts val="0"/>
              </a:spcAft>
              <a:buClr>
                <a:schemeClr val="dk1"/>
              </a:buClr>
              <a:buSzPts val="2400"/>
              <a:buFont typeface="Arial"/>
              <a:buNone/>
              <a:defRPr b="1" sz="2400"/>
            </a:lvl9pPr>
          </a:lstStyle>
          <a:p/>
        </p:txBody>
      </p:sp>
      <p:sp>
        <p:nvSpPr>
          <p:cNvPr id="181" name="Google Shape;181;p42"/>
          <p:cNvSpPr txBox="1"/>
          <p:nvPr>
            <p:ph idx="2" type="body"/>
          </p:nvPr>
        </p:nvSpPr>
        <p:spPr>
          <a:xfrm>
            <a:off x="640080" y="3479800"/>
            <a:ext cx="5656263" cy="6322061"/>
          </a:xfrm>
          <a:prstGeom prst="rect">
            <a:avLst/>
          </a:prstGeom>
          <a:noFill/>
          <a:ln>
            <a:noFill/>
          </a:ln>
        </p:spPr>
        <p:txBody>
          <a:bodyPr anchorCtr="0" anchor="t" bIns="67875" lIns="135775" spcFirstLastPara="1" rIns="135775" wrap="square" tIns="67875">
            <a:noAutofit/>
          </a:bodyPr>
          <a:lstStyle>
            <a:lvl1pPr indent="-457200" lvl="0" marL="457200" algn="l">
              <a:spcBef>
                <a:spcPts val="720"/>
              </a:spcBef>
              <a:spcAft>
                <a:spcPts val="0"/>
              </a:spcAft>
              <a:buClr>
                <a:schemeClr val="dk1"/>
              </a:buClr>
              <a:buSzPts val="3600"/>
              <a:buFont typeface="Arial"/>
              <a:buChar char="•"/>
              <a:defRPr sz="3600"/>
            </a:lvl1pPr>
            <a:lvl2pPr indent="-419100" lvl="1" marL="914400" algn="l">
              <a:spcBef>
                <a:spcPts val="600"/>
              </a:spcBef>
              <a:spcAft>
                <a:spcPts val="0"/>
              </a:spcAft>
              <a:buClr>
                <a:schemeClr val="dk1"/>
              </a:buClr>
              <a:buSzPts val="3000"/>
              <a:buFont typeface="Arial"/>
              <a:buChar char="–"/>
              <a:defRPr sz="3000"/>
            </a:lvl2pPr>
            <a:lvl3pPr indent="-400050" lvl="2" marL="1371600" algn="l">
              <a:spcBef>
                <a:spcPts val="540"/>
              </a:spcBef>
              <a:spcAft>
                <a:spcPts val="0"/>
              </a:spcAft>
              <a:buClr>
                <a:schemeClr val="dk1"/>
              </a:buClr>
              <a:buSzPts val="2700"/>
              <a:buFont typeface="Arial"/>
              <a:buChar char="•"/>
              <a:defRPr sz="2700"/>
            </a:lvl3pPr>
            <a:lvl4pPr indent="-381000" lvl="3" marL="1828800" algn="l">
              <a:spcBef>
                <a:spcPts val="480"/>
              </a:spcBef>
              <a:spcAft>
                <a:spcPts val="0"/>
              </a:spcAft>
              <a:buClr>
                <a:schemeClr val="dk1"/>
              </a:buClr>
              <a:buSzPts val="2400"/>
              <a:buFont typeface="Arial"/>
              <a:buChar char="–"/>
              <a:defRPr sz="2400"/>
            </a:lvl4pPr>
            <a:lvl5pPr indent="-381000" lvl="4" marL="2286000" algn="l">
              <a:spcBef>
                <a:spcPts val="480"/>
              </a:spcBef>
              <a:spcAft>
                <a:spcPts val="0"/>
              </a:spcAft>
              <a:buClr>
                <a:schemeClr val="dk1"/>
              </a:buClr>
              <a:buSzPts val="2400"/>
              <a:buFont typeface="Arial"/>
              <a:buChar char="»"/>
              <a:defRPr sz="2400"/>
            </a:lvl5pPr>
            <a:lvl6pPr indent="-381000" lvl="5" marL="2743200" algn="l">
              <a:spcBef>
                <a:spcPts val="480"/>
              </a:spcBef>
              <a:spcAft>
                <a:spcPts val="0"/>
              </a:spcAft>
              <a:buClr>
                <a:schemeClr val="dk1"/>
              </a:buClr>
              <a:buSzPts val="2400"/>
              <a:buFont typeface="Arial"/>
              <a:buChar char="»"/>
              <a:defRPr sz="2400"/>
            </a:lvl6pPr>
            <a:lvl7pPr indent="-381000" lvl="6" marL="3200400" algn="l">
              <a:spcBef>
                <a:spcPts val="480"/>
              </a:spcBef>
              <a:spcAft>
                <a:spcPts val="0"/>
              </a:spcAft>
              <a:buClr>
                <a:schemeClr val="dk1"/>
              </a:buClr>
              <a:buSzPts val="2400"/>
              <a:buFont typeface="Arial"/>
              <a:buChar char="»"/>
              <a:defRPr sz="2400"/>
            </a:lvl7pPr>
            <a:lvl8pPr indent="-381000" lvl="7" marL="3657600" algn="l">
              <a:spcBef>
                <a:spcPts val="480"/>
              </a:spcBef>
              <a:spcAft>
                <a:spcPts val="0"/>
              </a:spcAft>
              <a:buClr>
                <a:schemeClr val="dk1"/>
              </a:buClr>
              <a:buSzPts val="2400"/>
              <a:buFont typeface="Arial"/>
              <a:buChar char="»"/>
              <a:defRPr sz="2400"/>
            </a:lvl8pPr>
            <a:lvl9pPr indent="-381000" lvl="8" marL="4114800" algn="l">
              <a:spcBef>
                <a:spcPts val="480"/>
              </a:spcBef>
              <a:spcAft>
                <a:spcPts val="0"/>
              </a:spcAft>
              <a:buClr>
                <a:schemeClr val="dk1"/>
              </a:buClr>
              <a:buSzPts val="2400"/>
              <a:buFont typeface="Arial"/>
              <a:buChar char="»"/>
              <a:defRPr sz="2400"/>
            </a:lvl9pPr>
          </a:lstStyle>
          <a:p/>
        </p:txBody>
      </p:sp>
      <p:sp>
        <p:nvSpPr>
          <p:cNvPr id="182" name="Google Shape;182;p42"/>
          <p:cNvSpPr txBox="1"/>
          <p:nvPr>
            <p:ph idx="3" type="body"/>
          </p:nvPr>
        </p:nvSpPr>
        <p:spPr>
          <a:xfrm>
            <a:off x="6503041" y="2456181"/>
            <a:ext cx="5658485" cy="1023619"/>
          </a:xfrm>
          <a:prstGeom prst="rect">
            <a:avLst/>
          </a:prstGeom>
          <a:noFill/>
          <a:ln>
            <a:noFill/>
          </a:ln>
        </p:spPr>
        <p:txBody>
          <a:bodyPr anchorCtr="0" anchor="b" bIns="67875" lIns="135775" spcFirstLastPara="1" rIns="135775" wrap="square" tIns="67875">
            <a:noAutofit/>
          </a:bodyPr>
          <a:lstStyle>
            <a:lvl1pPr indent="-228600" lvl="0" marL="457200" algn="l">
              <a:spcBef>
                <a:spcPts val="720"/>
              </a:spcBef>
              <a:spcAft>
                <a:spcPts val="0"/>
              </a:spcAft>
              <a:buClr>
                <a:schemeClr val="dk1"/>
              </a:buClr>
              <a:buSzPts val="3600"/>
              <a:buFont typeface="Arial"/>
              <a:buNone/>
              <a:defRPr b="1" sz="3600"/>
            </a:lvl1pPr>
            <a:lvl2pPr indent="-228600" lvl="1" marL="914400" algn="l">
              <a:spcBef>
                <a:spcPts val="600"/>
              </a:spcBef>
              <a:spcAft>
                <a:spcPts val="0"/>
              </a:spcAft>
              <a:buClr>
                <a:schemeClr val="dk1"/>
              </a:buClr>
              <a:buSzPts val="3000"/>
              <a:buFont typeface="Arial"/>
              <a:buNone/>
              <a:defRPr b="1" sz="3000"/>
            </a:lvl2pPr>
            <a:lvl3pPr indent="-228600" lvl="2" marL="1371600" algn="l">
              <a:spcBef>
                <a:spcPts val="540"/>
              </a:spcBef>
              <a:spcAft>
                <a:spcPts val="0"/>
              </a:spcAft>
              <a:buClr>
                <a:schemeClr val="dk1"/>
              </a:buClr>
              <a:buSzPts val="2700"/>
              <a:buFont typeface="Arial"/>
              <a:buNone/>
              <a:defRPr b="1" sz="2700"/>
            </a:lvl3pPr>
            <a:lvl4pPr indent="-228600" lvl="3" marL="1828800" algn="l">
              <a:spcBef>
                <a:spcPts val="480"/>
              </a:spcBef>
              <a:spcAft>
                <a:spcPts val="0"/>
              </a:spcAft>
              <a:buClr>
                <a:schemeClr val="dk1"/>
              </a:buClr>
              <a:buSzPts val="2400"/>
              <a:buFont typeface="Arial"/>
              <a:buNone/>
              <a:defRPr b="1" sz="2400"/>
            </a:lvl4pPr>
            <a:lvl5pPr indent="-228600" lvl="4" marL="2286000" algn="l">
              <a:spcBef>
                <a:spcPts val="480"/>
              </a:spcBef>
              <a:spcAft>
                <a:spcPts val="0"/>
              </a:spcAft>
              <a:buClr>
                <a:schemeClr val="dk1"/>
              </a:buClr>
              <a:buSzPts val="2400"/>
              <a:buFont typeface="Arial"/>
              <a:buNone/>
              <a:defRPr b="1" sz="2400"/>
            </a:lvl5pPr>
            <a:lvl6pPr indent="-228600" lvl="5" marL="2743200" algn="l">
              <a:spcBef>
                <a:spcPts val="480"/>
              </a:spcBef>
              <a:spcAft>
                <a:spcPts val="0"/>
              </a:spcAft>
              <a:buClr>
                <a:schemeClr val="dk1"/>
              </a:buClr>
              <a:buSzPts val="2400"/>
              <a:buFont typeface="Arial"/>
              <a:buNone/>
              <a:defRPr b="1" sz="2400"/>
            </a:lvl6pPr>
            <a:lvl7pPr indent="-228600" lvl="6" marL="3200400" algn="l">
              <a:spcBef>
                <a:spcPts val="480"/>
              </a:spcBef>
              <a:spcAft>
                <a:spcPts val="0"/>
              </a:spcAft>
              <a:buClr>
                <a:schemeClr val="dk1"/>
              </a:buClr>
              <a:buSzPts val="2400"/>
              <a:buFont typeface="Arial"/>
              <a:buNone/>
              <a:defRPr b="1" sz="2400"/>
            </a:lvl7pPr>
            <a:lvl8pPr indent="-228600" lvl="7" marL="3657600" algn="l">
              <a:spcBef>
                <a:spcPts val="480"/>
              </a:spcBef>
              <a:spcAft>
                <a:spcPts val="0"/>
              </a:spcAft>
              <a:buClr>
                <a:schemeClr val="dk1"/>
              </a:buClr>
              <a:buSzPts val="2400"/>
              <a:buFont typeface="Arial"/>
              <a:buNone/>
              <a:defRPr b="1" sz="2400"/>
            </a:lvl8pPr>
            <a:lvl9pPr indent="-228600" lvl="8" marL="4114800" algn="l">
              <a:spcBef>
                <a:spcPts val="480"/>
              </a:spcBef>
              <a:spcAft>
                <a:spcPts val="0"/>
              </a:spcAft>
              <a:buClr>
                <a:schemeClr val="dk1"/>
              </a:buClr>
              <a:buSzPts val="2400"/>
              <a:buFont typeface="Arial"/>
              <a:buNone/>
              <a:defRPr b="1" sz="2400"/>
            </a:lvl9pPr>
          </a:lstStyle>
          <a:p/>
        </p:txBody>
      </p:sp>
      <p:sp>
        <p:nvSpPr>
          <p:cNvPr id="183" name="Google Shape;183;p42"/>
          <p:cNvSpPr txBox="1"/>
          <p:nvPr>
            <p:ph idx="4" type="body"/>
          </p:nvPr>
        </p:nvSpPr>
        <p:spPr>
          <a:xfrm>
            <a:off x="6503041" y="3479800"/>
            <a:ext cx="5658485" cy="6322061"/>
          </a:xfrm>
          <a:prstGeom prst="rect">
            <a:avLst/>
          </a:prstGeom>
          <a:noFill/>
          <a:ln>
            <a:noFill/>
          </a:ln>
        </p:spPr>
        <p:txBody>
          <a:bodyPr anchorCtr="0" anchor="t" bIns="67875" lIns="135775" spcFirstLastPara="1" rIns="135775" wrap="square" tIns="67875">
            <a:noAutofit/>
          </a:bodyPr>
          <a:lstStyle>
            <a:lvl1pPr indent="-457200" lvl="0" marL="457200" algn="l">
              <a:spcBef>
                <a:spcPts val="720"/>
              </a:spcBef>
              <a:spcAft>
                <a:spcPts val="0"/>
              </a:spcAft>
              <a:buClr>
                <a:schemeClr val="dk1"/>
              </a:buClr>
              <a:buSzPts val="3600"/>
              <a:buFont typeface="Arial"/>
              <a:buChar char="•"/>
              <a:defRPr sz="3600"/>
            </a:lvl1pPr>
            <a:lvl2pPr indent="-419100" lvl="1" marL="914400" algn="l">
              <a:spcBef>
                <a:spcPts val="600"/>
              </a:spcBef>
              <a:spcAft>
                <a:spcPts val="0"/>
              </a:spcAft>
              <a:buClr>
                <a:schemeClr val="dk1"/>
              </a:buClr>
              <a:buSzPts val="3000"/>
              <a:buFont typeface="Arial"/>
              <a:buChar char="–"/>
              <a:defRPr sz="3000"/>
            </a:lvl2pPr>
            <a:lvl3pPr indent="-400050" lvl="2" marL="1371600" algn="l">
              <a:spcBef>
                <a:spcPts val="540"/>
              </a:spcBef>
              <a:spcAft>
                <a:spcPts val="0"/>
              </a:spcAft>
              <a:buClr>
                <a:schemeClr val="dk1"/>
              </a:buClr>
              <a:buSzPts val="2700"/>
              <a:buFont typeface="Arial"/>
              <a:buChar char="•"/>
              <a:defRPr sz="2700"/>
            </a:lvl3pPr>
            <a:lvl4pPr indent="-381000" lvl="3" marL="1828800" algn="l">
              <a:spcBef>
                <a:spcPts val="480"/>
              </a:spcBef>
              <a:spcAft>
                <a:spcPts val="0"/>
              </a:spcAft>
              <a:buClr>
                <a:schemeClr val="dk1"/>
              </a:buClr>
              <a:buSzPts val="2400"/>
              <a:buFont typeface="Arial"/>
              <a:buChar char="–"/>
              <a:defRPr sz="2400"/>
            </a:lvl4pPr>
            <a:lvl5pPr indent="-381000" lvl="4" marL="2286000" algn="l">
              <a:spcBef>
                <a:spcPts val="480"/>
              </a:spcBef>
              <a:spcAft>
                <a:spcPts val="0"/>
              </a:spcAft>
              <a:buClr>
                <a:schemeClr val="dk1"/>
              </a:buClr>
              <a:buSzPts val="2400"/>
              <a:buFont typeface="Arial"/>
              <a:buChar char="»"/>
              <a:defRPr sz="2400"/>
            </a:lvl5pPr>
            <a:lvl6pPr indent="-381000" lvl="5" marL="2743200" algn="l">
              <a:spcBef>
                <a:spcPts val="480"/>
              </a:spcBef>
              <a:spcAft>
                <a:spcPts val="0"/>
              </a:spcAft>
              <a:buClr>
                <a:schemeClr val="dk1"/>
              </a:buClr>
              <a:buSzPts val="2400"/>
              <a:buFont typeface="Arial"/>
              <a:buChar char="»"/>
              <a:defRPr sz="2400"/>
            </a:lvl6pPr>
            <a:lvl7pPr indent="-381000" lvl="6" marL="3200400" algn="l">
              <a:spcBef>
                <a:spcPts val="480"/>
              </a:spcBef>
              <a:spcAft>
                <a:spcPts val="0"/>
              </a:spcAft>
              <a:buClr>
                <a:schemeClr val="dk1"/>
              </a:buClr>
              <a:buSzPts val="2400"/>
              <a:buFont typeface="Arial"/>
              <a:buChar char="»"/>
              <a:defRPr sz="2400"/>
            </a:lvl7pPr>
            <a:lvl8pPr indent="-381000" lvl="7" marL="3657600" algn="l">
              <a:spcBef>
                <a:spcPts val="480"/>
              </a:spcBef>
              <a:spcAft>
                <a:spcPts val="0"/>
              </a:spcAft>
              <a:buClr>
                <a:schemeClr val="dk1"/>
              </a:buClr>
              <a:buSzPts val="2400"/>
              <a:buFont typeface="Arial"/>
              <a:buChar char="»"/>
              <a:defRPr sz="2400"/>
            </a:lvl8pPr>
            <a:lvl9pPr indent="-381000" lvl="8" marL="4114800" algn="l">
              <a:spcBef>
                <a:spcPts val="480"/>
              </a:spcBef>
              <a:spcAft>
                <a:spcPts val="0"/>
              </a:spcAft>
              <a:buClr>
                <a:schemeClr val="dk1"/>
              </a:buClr>
              <a:buSzPts val="2400"/>
              <a:buFont typeface="Arial"/>
              <a:buChar char="»"/>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4" name="Shape 184"/>
        <p:cNvGrpSpPr/>
        <p:nvPr/>
      </p:nvGrpSpPr>
      <p:grpSpPr>
        <a:xfrm>
          <a:off x="0" y="0"/>
          <a:ext cx="0" cy="0"/>
          <a:chOff x="0" y="0"/>
          <a:chExt cx="0" cy="0"/>
        </a:xfrm>
      </p:grpSpPr>
      <p:sp>
        <p:nvSpPr>
          <p:cNvPr id="185" name="Google Shape;185;p43"/>
          <p:cNvSpPr txBox="1"/>
          <p:nvPr>
            <p:ph type="title"/>
          </p:nvPr>
        </p:nvSpPr>
        <p:spPr>
          <a:xfrm>
            <a:off x="0" y="0"/>
            <a:ext cx="12801600" cy="547688"/>
          </a:xfrm>
          <a:prstGeom prst="rect">
            <a:avLst/>
          </a:prstGeom>
          <a:solidFill>
            <a:srgbClr val="495E24"/>
          </a:solidFill>
          <a:ln>
            <a:noFill/>
          </a:ln>
        </p:spPr>
        <p:txBody>
          <a:bodyPr anchorCtr="0" anchor="t" bIns="108625" lIns="135775" spcFirstLastPara="1" rIns="135775" wrap="square" tIns="67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73443" y="2735582"/>
            <a:ext cx="11041380" cy="456437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300"/>
              <a:buFont typeface="Calibri"/>
              <a:buNone/>
              <a:defRPr sz="6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73443" y="7343142"/>
            <a:ext cx="11041380" cy="240029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50"/>
              </a:spcBef>
              <a:spcAft>
                <a:spcPts val="0"/>
              </a:spcAft>
              <a:buClr>
                <a:srgbClr val="888888"/>
              </a:buClr>
              <a:buSzPts val="2520"/>
              <a:buNone/>
              <a:defRPr sz="2520">
                <a:solidFill>
                  <a:srgbClr val="888888"/>
                </a:solidFill>
              </a:defRPr>
            </a:lvl1pPr>
            <a:lvl2pPr indent="-228600" lvl="1" marL="914400" algn="l">
              <a:lnSpc>
                <a:spcPct val="90000"/>
              </a:lnSpc>
              <a:spcBef>
                <a:spcPts val="525"/>
              </a:spcBef>
              <a:spcAft>
                <a:spcPts val="0"/>
              </a:spcAft>
              <a:buClr>
                <a:srgbClr val="888888"/>
              </a:buClr>
              <a:buSzPts val="2100"/>
              <a:buNone/>
              <a:defRPr sz="2100">
                <a:solidFill>
                  <a:srgbClr val="888888"/>
                </a:solidFill>
              </a:defRPr>
            </a:lvl2pPr>
            <a:lvl3pPr indent="-228600" lvl="2" marL="1371600" algn="l">
              <a:lnSpc>
                <a:spcPct val="90000"/>
              </a:lnSpc>
              <a:spcBef>
                <a:spcPts val="525"/>
              </a:spcBef>
              <a:spcAft>
                <a:spcPts val="0"/>
              </a:spcAft>
              <a:buClr>
                <a:srgbClr val="888888"/>
              </a:buClr>
              <a:buSzPts val="1890"/>
              <a:buNone/>
              <a:defRPr sz="1890">
                <a:solidFill>
                  <a:srgbClr val="888888"/>
                </a:solidFill>
              </a:defRPr>
            </a:lvl3pPr>
            <a:lvl4pPr indent="-228600" lvl="3" marL="1828800" algn="l">
              <a:lnSpc>
                <a:spcPct val="90000"/>
              </a:lnSpc>
              <a:spcBef>
                <a:spcPts val="525"/>
              </a:spcBef>
              <a:spcAft>
                <a:spcPts val="0"/>
              </a:spcAft>
              <a:buClr>
                <a:srgbClr val="888888"/>
              </a:buClr>
              <a:buSzPts val="1680"/>
              <a:buNone/>
              <a:defRPr sz="1679">
                <a:solidFill>
                  <a:srgbClr val="888888"/>
                </a:solidFill>
              </a:defRPr>
            </a:lvl4pPr>
            <a:lvl5pPr indent="-228600" lvl="4" marL="2286000" algn="l">
              <a:lnSpc>
                <a:spcPct val="90000"/>
              </a:lnSpc>
              <a:spcBef>
                <a:spcPts val="525"/>
              </a:spcBef>
              <a:spcAft>
                <a:spcPts val="0"/>
              </a:spcAft>
              <a:buClr>
                <a:srgbClr val="888888"/>
              </a:buClr>
              <a:buSzPts val="1680"/>
              <a:buNone/>
              <a:defRPr sz="1679">
                <a:solidFill>
                  <a:srgbClr val="888888"/>
                </a:solidFill>
              </a:defRPr>
            </a:lvl5pPr>
            <a:lvl6pPr indent="-228600" lvl="5" marL="2743200" algn="l">
              <a:lnSpc>
                <a:spcPct val="90000"/>
              </a:lnSpc>
              <a:spcBef>
                <a:spcPts val="525"/>
              </a:spcBef>
              <a:spcAft>
                <a:spcPts val="0"/>
              </a:spcAft>
              <a:buClr>
                <a:srgbClr val="888888"/>
              </a:buClr>
              <a:buSzPts val="1680"/>
              <a:buNone/>
              <a:defRPr sz="1679">
                <a:solidFill>
                  <a:srgbClr val="888888"/>
                </a:solidFill>
              </a:defRPr>
            </a:lvl6pPr>
            <a:lvl7pPr indent="-228600" lvl="6" marL="3200400" algn="l">
              <a:lnSpc>
                <a:spcPct val="90000"/>
              </a:lnSpc>
              <a:spcBef>
                <a:spcPts val="525"/>
              </a:spcBef>
              <a:spcAft>
                <a:spcPts val="0"/>
              </a:spcAft>
              <a:buClr>
                <a:srgbClr val="888888"/>
              </a:buClr>
              <a:buSzPts val="1680"/>
              <a:buNone/>
              <a:defRPr sz="1679">
                <a:solidFill>
                  <a:srgbClr val="888888"/>
                </a:solidFill>
              </a:defRPr>
            </a:lvl7pPr>
            <a:lvl8pPr indent="-228600" lvl="7" marL="3657600" algn="l">
              <a:lnSpc>
                <a:spcPct val="90000"/>
              </a:lnSpc>
              <a:spcBef>
                <a:spcPts val="525"/>
              </a:spcBef>
              <a:spcAft>
                <a:spcPts val="0"/>
              </a:spcAft>
              <a:buClr>
                <a:srgbClr val="888888"/>
              </a:buClr>
              <a:buSzPts val="1680"/>
              <a:buNone/>
              <a:defRPr sz="1679">
                <a:solidFill>
                  <a:srgbClr val="888888"/>
                </a:solidFill>
              </a:defRPr>
            </a:lvl8pPr>
            <a:lvl9pPr indent="-228600" lvl="8" marL="4114800" algn="l">
              <a:lnSpc>
                <a:spcPct val="90000"/>
              </a:lnSpc>
              <a:spcBef>
                <a:spcPts val="525"/>
              </a:spcBef>
              <a:spcAft>
                <a:spcPts val="0"/>
              </a:spcAft>
              <a:buClr>
                <a:srgbClr val="888888"/>
              </a:buClr>
              <a:buSzPts val="1680"/>
              <a:buNone/>
              <a:defRPr sz="1679">
                <a:solidFill>
                  <a:srgbClr val="888888"/>
                </a:solidFill>
              </a:defRPr>
            </a:lvl9pPr>
          </a:lstStyle>
          <a:p/>
        </p:txBody>
      </p:sp>
      <p:sp>
        <p:nvSpPr>
          <p:cNvPr id="34" name="Google Shape;34;p5"/>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6" name="Shape 186"/>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7" name="Shape 187"/>
        <p:cNvGrpSpPr/>
        <p:nvPr/>
      </p:nvGrpSpPr>
      <p:grpSpPr>
        <a:xfrm>
          <a:off x="0" y="0"/>
          <a:ext cx="0" cy="0"/>
          <a:chOff x="0" y="0"/>
          <a:chExt cx="0" cy="0"/>
        </a:xfrm>
      </p:grpSpPr>
      <p:sp>
        <p:nvSpPr>
          <p:cNvPr id="188" name="Google Shape;188;p45"/>
          <p:cNvSpPr txBox="1"/>
          <p:nvPr>
            <p:ph type="title"/>
          </p:nvPr>
        </p:nvSpPr>
        <p:spPr>
          <a:xfrm>
            <a:off x="640082" y="512226"/>
            <a:ext cx="4211638" cy="1101576"/>
          </a:xfrm>
          <a:prstGeom prst="rect">
            <a:avLst/>
          </a:prstGeom>
          <a:solidFill>
            <a:srgbClr val="495E24"/>
          </a:solidFill>
          <a:ln>
            <a:noFill/>
          </a:ln>
        </p:spPr>
        <p:txBody>
          <a:bodyPr anchorCtr="0" anchor="b" bIns="108625" lIns="135775" spcFirstLastPara="1" rIns="135775" wrap="square" tIns="67875">
            <a:noAutofit/>
          </a:bodyPr>
          <a:lstStyle>
            <a:lvl1pPr lvl="0" algn="l">
              <a:spcBef>
                <a:spcPts val="0"/>
              </a:spcBef>
              <a:spcAft>
                <a:spcPts val="0"/>
              </a:spcAft>
              <a:buSzPts val="1400"/>
              <a:buNone/>
              <a:defRPr b="1" sz="3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45"/>
          <p:cNvSpPr txBox="1"/>
          <p:nvPr>
            <p:ph idx="1" type="body"/>
          </p:nvPr>
        </p:nvSpPr>
        <p:spPr>
          <a:xfrm>
            <a:off x="5005070" y="436887"/>
            <a:ext cx="7156450" cy="9364981"/>
          </a:xfrm>
          <a:prstGeom prst="rect">
            <a:avLst/>
          </a:prstGeom>
          <a:noFill/>
          <a:ln>
            <a:noFill/>
          </a:ln>
        </p:spPr>
        <p:txBody>
          <a:bodyPr anchorCtr="0" anchor="t" bIns="67875" lIns="135775" spcFirstLastPara="1" rIns="135775" wrap="square" tIns="67875">
            <a:noAutofit/>
          </a:bodyPr>
          <a:lstStyle>
            <a:lvl1pPr indent="-533400" lvl="0" marL="457200" algn="l">
              <a:spcBef>
                <a:spcPts val="960"/>
              </a:spcBef>
              <a:spcAft>
                <a:spcPts val="0"/>
              </a:spcAft>
              <a:buClr>
                <a:schemeClr val="dk1"/>
              </a:buClr>
              <a:buSzPts val="4800"/>
              <a:buFont typeface="Arial"/>
              <a:buChar char="•"/>
              <a:defRPr sz="4800"/>
            </a:lvl1pPr>
            <a:lvl2pPr indent="-495300" lvl="1" marL="914400" algn="l">
              <a:spcBef>
                <a:spcPts val="840"/>
              </a:spcBef>
              <a:spcAft>
                <a:spcPts val="0"/>
              </a:spcAft>
              <a:buClr>
                <a:schemeClr val="dk1"/>
              </a:buClr>
              <a:buSzPts val="4200"/>
              <a:buFont typeface="Arial"/>
              <a:buChar char="–"/>
              <a:defRPr sz="4200"/>
            </a:lvl2pPr>
            <a:lvl3pPr indent="-457200" lvl="2" marL="1371600" algn="l">
              <a:spcBef>
                <a:spcPts val="720"/>
              </a:spcBef>
              <a:spcAft>
                <a:spcPts val="0"/>
              </a:spcAft>
              <a:buClr>
                <a:schemeClr val="dk1"/>
              </a:buClr>
              <a:buSzPts val="3600"/>
              <a:buFont typeface="Arial"/>
              <a:buChar char="•"/>
              <a:defRPr sz="3600"/>
            </a:lvl3pPr>
            <a:lvl4pPr indent="-419100" lvl="3" marL="1828800" algn="l">
              <a:spcBef>
                <a:spcPts val="600"/>
              </a:spcBef>
              <a:spcAft>
                <a:spcPts val="0"/>
              </a:spcAft>
              <a:buClr>
                <a:schemeClr val="dk1"/>
              </a:buClr>
              <a:buSzPts val="3000"/>
              <a:buFont typeface="Arial"/>
              <a:buChar char="–"/>
              <a:defRPr sz="3000"/>
            </a:lvl4pPr>
            <a:lvl5pPr indent="-419100" lvl="4" marL="2286000" algn="l">
              <a:spcBef>
                <a:spcPts val="600"/>
              </a:spcBef>
              <a:spcAft>
                <a:spcPts val="0"/>
              </a:spcAft>
              <a:buClr>
                <a:schemeClr val="dk1"/>
              </a:buClr>
              <a:buSzPts val="3000"/>
              <a:buFont typeface="Arial"/>
              <a:buChar char="»"/>
              <a:defRPr sz="3000"/>
            </a:lvl5pPr>
            <a:lvl6pPr indent="-419100" lvl="5" marL="2743200" algn="l">
              <a:spcBef>
                <a:spcPts val="600"/>
              </a:spcBef>
              <a:spcAft>
                <a:spcPts val="0"/>
              </a:spcAft>
              <a:buClr>
                <a:schemeClr val="dk1"/>
              </a:buClr>
              <a:buSzPts val="3000"/>
              <a:buFont typeface="Arial"/>
              <a:buChar char="»"/>
              <a:defRPr sz="3000"/>
            </a:lvl6pPr>
            <a:lvl7pPr indent="-419100" lvl="6" marL="3200400" algn="l">
              <a:spcBef>
                <a:spcPts val="600"/>
              </a:spcBef>
              <a:spcAft>
                <a:spcPts val="0"/>
              </a:spcAft>
              <a:buClr>
                <a:schemeClr val="dk1"/>
              </a:buClr>
              <a:buSzPts val="3000"/>
              <a:buFont typeface="Arial"/>
              <a:buChar char="»"/>
              <a:defRPr sz="3000"/>
            </a:lvl7pPr>
            <a:lvl8pPr indent="-419100" lvl="7" marL="3657600" algn="l">
              <a:spcBef>
                <a:spcPts val="600"/>
              </a:spcBef>
              <a:spcAft>
                <a:spcPts val="0"/>
              </a:spcAft>
              <a:buClr>
                <a:schemeClr val="dk1"/>
              </a:buClr>
              <a:buSzPts val="3000"/>
              <a:buFont typeface="Arial"/>
              <a:buChar char="»"/>
              <a:defRPr sz="3000"/>
            </a:lvl8pPr>
            <a:lvl9pPr indent="-419100" lvl="8" marL="4114800" algn="l">
              <a:spcBef>
                <a:spcPts val="600"/>
              </a:spcBef>
              <a:spcAft>
                <a:spcPts val="0"/>
              </a:spcAft>
              <a:buClr>
                <a:schemeClr val="dk1"/>
              </a:buClr>
              <a:buSzPts val="3000"/>
              <a:buFont typeface="Arial"/>
              <a:buChar char="»"/>
              <a:defRPr sz="3000"/>
            </a:lvl9pPr>
          </a:lstStyle>
          <a:p/>
        </p:txBody>
      </p:sp>
      <p:sp>
        <p:nvSpPr>
          <p:cNvPr id="190" name="Google Shape;190;p45"/>
          <p:cNvSpPr txBox="1"/>
          <p:nvPr>
            <p:ph idx="2" type="body"/>
          </p:nvPr>
        </p:nvSpPr>
        <p:spPr>
          <a:xfrm>
            <a:off x="640082" y="2296167"/>
            <a:ext cx="4211638" cy="7505701"/>
          </a:xfrm>
          <a:prstGeom prst="rect">
            <a:avLst/>
          </a:prstGeom>
          <a:noFill/>
          <a:ln>
            <a:noFill/>
          </a:ln>
        </p:spPr>
        <p:txBody>
          <a:bodyPr anchorCtr="0" anchor="t" bIns="67875" lIns="135775" spcFirstLastPara="1" rIns="135775" wrap="square" tIns="67875">
            <a:noAutofit/>
          </a:bodyPr>
          <a:lstStyle>
            <a:lvl1pPr indent="-228600" lvl="0" marL="457200" algn="l">
              <a:spcBef>
                <a:spcPts val="420"/>
              </a:spcBef>
              <a:spcAft>
                <a:spcPts val="0"/>
              </a:spcAft>
              <a:buClr>
                <a:schemeClr val="dk1"/>
              </a:buClr>
              <a:buSzPts val="2100"/>
              <a:buFont typeface="Arial"/>
              <a:buNone/>
              <a:defRPr sz="21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00"/>
              </a:spcBef>
              <a:spcAft>
                <a:spcPts val="0"/>
              </a:spcAft>
              <a:buClr>
                <a:schemeClr val="dk1"/>
              </a:buClr>
              <a:buSzPts val="1500"/>
              <a:buFont typeface="Arial"/>
              <a:buNone/>
              <a:defRPr sz="1500"/>
            </a:lvl3pPr>
            <a:lvl4pPr indent="-228600" lvl="3" marL="1828800" algn="l">
              <a:spcBef>
                <a:spcPts val="260"/>
              </a:spcBef>
              <a:spcAft>
                <a:spcPts val="0"/>
              </a:spcAft>
              <a:buClr>
                <a:schemeClr val="dk1"/>
              </a:buClr>
              <a:buSzPts val="1300"/>
              <a:buFont typeface="Arial"/>
              <a:buNone/>
              <a:defRPr sz="1300"/>
            </a:lvl4pPr>
            <a:lvl5pPr indent="-228600" lvl="4" marL="2286000" algn="l">
              <a:spcBef>
                <a:spcPts val="260"/>
              </a:spcBef>
              <a:spcAft>
                <a:spcPts val="0"/>
              </a:spcAft>
              <a:buClr>
                <a:schemeClr val="dk1"/>
              </a:buClr>
              <a:buSzPts val="1300"/>
              <a:buFont typeface="Arial"/>
              <a:buNone/>
              <a:defRPr sz="1300"/>
            </a:lvl5pPr>
            <a:lvl6pPr indent="-228600" lvl="5" marL="2743200" algn="l">
              <a:spcBef>
                <a:spcPts val="260"/>
              </a:spcBef>
              <a:spcAft>
                <a:spcPts val="0"/>
              </a:spcAft>
              <a:buClr>
                <a:schemeClr val="dk1"/>
              </a:buClr>
              <a:buSzPts val="1300"/>
              <a:buFont typeface="Arial"/>
              <a:buNone/>
              <a:defRPr sz="1300"/>
            </a:lvl6pPr>
            <a:lvl7pPr indent="-228600" lvl="6" marL="3200400" algn="l">
              <a:spcBef>
                <a:spcPts val="260"/>
              </a:spcBef>
              <a:spcAft>
                <a:spcPts val="0"/>
              </a:spcAft>
              <a:buClr>
                <a:schemeClr val="dk1"/>
              </a:buClr>
              <a:buSzPts val="1300"/>
              <a:buFont typeface="Arial"/>
              <a:buNone/>
              <a:defRPr sz="1300"/>
            </a:lvl7pPr>
            <a:lvl8pPr indent="-228600" lvl="7" marL="3657600" algn="l">
              <a:spcBef>
                <a:spcPts val="260"/>
              </a:spcBef>
              <a:spcAft>
                <a:spcPts val="0"/>
              </a:spcAft>
              <a:buClr>
                <a:schemeClr val="dk1"/>
              </a:buClr>
              <a:buSzPts val="1300"/>
              <a:buFont typeface="Arial"/>
              <a:buNone/>
              <a:defRPr sz="1300"/>
            </a:lvl8pPr>
            <a:lvl9pPr indent="-228600" lvl="8" marL="4114800" algn="l">
              <a:spcBef>
                <a:spcPts val="260"/>
              </a:spcBef>
              <a:spcAft>
                <a:spcPts val="0"/>
              </a:spcAft>
              <a:buClr>
                <a:schemeClr val="dk1"/>
              </a:buClr>
              <a:buSzPts val="1300"/>
              <a:buFont typeface="Arial"/>
              <a:buNone/>
              <a:defRPr sz="13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1" name="Shape 191"/>
        <p:cNvGrpSpPr/>
        <p:nvPr/>
      </p:nvGrpSpPr>
      <p:grpSpPr>
        <a:xfrm>
          <a:off x="0" y="0"/>
          <a:ext cx="0" cy="0"/>
          <a:chOff x="0" y="0"/>
          <a:chExt cx="0" cy="0"/>
        </a:xfrm>
      </p:grpSpPr>
      <p:sp>
        <p:nvSpPr>
          <p:cNvPr id="192" name="Google Shape;192;p46"/>
          <p:cNvSpPr txBox="1"/>
          <p:nvPr>
            <p:ph type="title"/>
          </p:nvPr>
        </p:nvSpPr>
        <p:spPr>
          <a:xfrm>
            <a:off x="2509203" y="7725525"/>
            <a:ext cx="7680960" cy="639911"/>
          </a:xfrm>
          <a:prstGeom prst="rect">
            <a:avLst/>
          </a:prstGeom>
          <a:solidFill>
            <a:srgbClr val="495E24"/>
          </a:solidFill>
          <a:ln>
            <a:noFill/>
          </a:ln>
        </p:spPr>
        <p:txBody>
          <a:bodyPr anchorCtr="0" anchor="b" bIns="108625" lIns="135775" spcFirstLastPara="1" rIns="135775" wrap="square" tIns="67875">
            <a:noAutofit/>
          </a:bodyPr>
          <a:lstStyle>
            <a:lvl1pPr lvl="0" algn="l">
              <a:spcBef>
                <a:spcPts val="0"/>
              </a:spcBef>
              <a:spcAft>
                <a:spcPts val="0"/>
              </a:spcAft>
              <a:buSzPts val="1400"/>
              <a:buNone/>
              <a:defRPr b="1" sz="3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46"/>
          <p:cNvSpPr/>
          <p:nvPr>
            <p:ph idx="2" type="pic"/>
          </p:nvPr>
        </p:nvSpPr>
        <p:spPr>
          <a:xfrm>
            <a:off x="2509203" y="980440"/>
            <a:ext cx="7680960" cy="6583680"/>
          </a:xfrm>
          <a:prstGeom prst="rect">
            <a:avLst/>
          </a:prstGeom>
          <a:noFill/>
          <a:ln>
            <a:noFill/>
          </a:ln>
        </p:spPr>
        <p:txBody>
          <a:bodyPr anchorCtr="0" anchor="t" bIns="67875" lIns="135775" spcFirstLastPara="1" rIns="135775" wrap="square" tIns="67875">
            <a:noAutofit/>
          </a:bodyPr>
          <a:lstStyle>
            <a:lvl1pPr lvl="0" marR="0" rtl="0" algn="l">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spcBef>
                <a:spcPts val="84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4pPr>
            <a:lvl5pPr lvl="4"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5pPr>
            <a:lvl6pPr lvl="5"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6pPr>
            <a:lvl7pPr lvl="6"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7pPr>
            <a:lvl8pPr lvl="7"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8pPr>
            <a:lvl9pPr lvl="8" marR="0" rtl="0" algn="l">
              <a:spcBef>
                <a:spcPts val="60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9pPr>
          </a:lstStyle>
          <a:p/>
        </p:txBody>
      </p:sp>
      <p:sp>
        <p:nvSpPr>
          <p:cNvPr id="194" name="Google Shape;194;p46"/>
          <p:cNvSpPr txBox="1"/>
          <p:nvPr>
            <p:ph idx="1" type="body"/>
          </p:nvPr>
        </p:nvSpPr>
        <p:spPr>
          <a:xfrm>
            <a:off x="2509203" y="8587741"/>
            <a:ext cx="7680960" cy="1287779"/>
          </a:xfrm>
          <a:prstGeom prst="rect">
            <a:avLst/>
          </a:prstGeom>
          <a:noFill/>
          <a:ln>
            <a:noFill/>
          </a:ln>
        </p:spPr>
        <p:txBody>
          <a:bodyPr anchorCtr="0" anchor="t" bIns="67875" lIns="135775" spcFirstLastPara="1" rIns="135775" wrap="square" tIns="67875">
            <a:noAutofit/>
          </a:bodyPr>
          <a:lstStyle>
            <a:lvl1pPr indent="-228600" lvl="0" marL="457200" algn="l">
              <a:spcBef>
                <a:spcPts val="420"/>
              </a:spcBef>
              <a:spcAft>
                <a:spcPts val="0"/>
              </a:spcAft>
              <a:buClr>
                <a:schemeClr val="dk1"/>
              </a:buClr>
              <a:buSzPts val="2100"/>
              <a:buFont typeface="Arial"/>
              <a:buNone/>
              <a:defRPr sz="21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00"/>
              </a:spcBef>
              <a:spcAft>
                <a:spcPts val="0"/>
              </a:spcAft>
              <a:buClr>
                <a:schemeClr val="dk1"/>
              </a:buClr>
              <a:buSzPts val="1500"/>
              <a:buFont typeface="Arial"/>
              <a:buNone/>
              <a:defRPr sz="1500"/>
            </a:lvl3pPr>
            <a:lvl4pPr indent="-228600" lvl="3" marL="1828800" algn="l">
              <a:spcBef>
                <a:spcPts val="260"/>
              </a:spcBef>
              <a:spcAft>
                <a:spcPts val="0"/>
              </a:spcAft>
              <a:buClr>
                <a:schemeClr val="dk1"/>
              </a:buClr>
              <a:buSzPts val="1300"/>
              <a:buFont typeface="Arial"/>
              <a:buNone/>
              <a:defRPr sz="1300"/>
            </a:lvl4pPr>
            <a:lvl5pPr indent="-228600" lvl="4" marL="2286000" algn="l">
              <a:spcBef>
                <a:spcPts val="260"/>
              </a:spcBef>
              <a:spcAft>
                <a:spcPts val="0"/>
              </a:spcAft>
              <a:buClr>
                <a:schemeClr val="dk1"/>
              </a:buClr>
              <a:buSzPts val="1300"/>
              <a:buFont typeface="Arial"/>
              <a:buNone/>
              <a:defRPr sz="1300"/>
            </a:lvl5pPr>
            <a:lvl6pPr indent="-228600" lvl="5" marL="2743200" algn="l">
              <a:spcBef>
                <a:spcPts val="260"/>
              </a:spcBef>
              <a:spcAft>
                <a:spcPts val="0"/>
              </a:spcAft>
              <a:buClr>
                <a:schemeClr val="dk1"/>
              </a:buClr>
              <a:buSzPts val="1300"/>
              <a:buFont typeface="Arial"/>
              <a:buNone/>
              <a:defRPr sz="1300"/>
            </a:lvl6pPr>
            <a:lvl7pPr indent="-228600" lvl="6" marL="3200400" algn="l">
              <a:spcBef>
                <a:spcPts val="260"/>
              </a:spcBef>
              <a:spcAft>
                <a:spcPts val="0"/>
              </a:spcAft>
              <a:buClr>
                <a:schemeClr val="dk1"/>
              </a:buClr>
              <a:buSzPts val="1300"/>
              <a:buFont typeface="Arial"/>
              <a:buNone/>
              <a:defRPr sz="1300"/>
            </a:lvl7pPr>
            <a:lvl8pPr indent="-228600" lvl="7" marL="3657600" algn="l">
              <a:spcBef>
                <a:spcPts val="260"/>
              </a:spcBef>
              <a:spcAft>
                <a:spcPts val="0"/>
              </a:spcAft>
              <a:buClr>
                <a:schemeClr val="dk1"/>
              </a:buClr>
              <a:buSzPts val="1300"/>
              <a:buFont typeface="Arial"/>
              <a:buNone/>
              <a:defRPr sz="1300"/>
            </a:lvl8pPr>
            <a:lvl9pPr indent="-228600" lvl="8" marL="4114800" algn="l">
              <a:spcBef>
                <a:spcPts val="260"/>
              </a:spcBef>
              <a:spcAft>
                <a:spcPts val="0"/>
              </a:spcAft>
              <a:buClr>
                <a:schemeClr val="dk1"/>
              </a:buClr>
              <a:buSzPts val="1300"/>
              <a:buFont typeface="Arial"/>
              <a:buNone/>
              <a:defRPr sz="13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5" name="Shape 195"/>
        <p:cNvGrpSpPr/>
        <p:nvPr/>
      </p:nvGrpSpPr>
      <p:grpSpPr>
        <a:xfrm>
          <a:off x="0" y="0"/>
          <a:ext cx="0" cy="0"/>
          <a:chOff x="0" y="0"/>
          <a:chExt cx="0" cy="0"/>
        </a:xfrm>
      </p:grpSpPr>
      <p:sp>
        <p:nvSpPr>
          <p:cNvPr id="196" name="Google Shape;196;p47"/>
          <p:cNvSpPr txBox="1"/>
          <p:nvPr>
            <p:ph type="title"/>
          </p:nvPr>
        </p:nvSpPr>
        <p:spPr>
          <a:xfrm>
            <a:off x="0" y="0"/>
            <a:ext cx="12801600" cy="547688"/>
          </a:xfrm>
          <a:prstGeom prst="rect">
            <a:avLst/>
          </a:prstGeom>
          <a:solidFill>
            <a:srgbClr val="495E24"/>
          </a:solidFill>
          <a:ln>
            <a:noFill/>
          </a:ln>
        </p:spPr>
        <p:txBody>
          <a:bodyPr anchorCtr="0" anchor="t" bIns="108625" lIns="135775" spcFirstLastPara="1" rIns="135775" wrap="square" tIns="67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47"/>
          <p:cNvSpPr txBox="1"/>
          <p:nvPr>
            <p:ph idx="1" type="body"/>
          </p:nvPr>
        </p:nvSpPr>
        <p:spPr>
          <a:xfrm rot="5400000">
            <a:off x="2780508" y="419894"/>
            <a:ext cx="7240587" cy="11522075"/>
          </a:xfrm>
          <a:prstGeom prst="rect">
            <a:avLst/>
          </a:prstGeom>
          <a:noFill/>
          <a:ln>
            <a:noFill/>
          </a:ln>
        </p:spPr>
        <p:txBody>
          <a:bodyPr anchorCtr="0" anchor="t" bIns="67875" lIns="135775" spcFirstLastPara="1" rIns="135775" wrap="square" tIns="678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8" name="Shape 198"/>
        <p:cNvGrpSpPr/>
        <p:nvPr/>
      </p:nvGrpSpPr>
      <p:grpSpPr>
        <a:xfrm>
          <a:off x="0" y="0"/>
          <a:ext cx="0" cy="0"/>
          <a:chOff x="0" y="0"/>
          <a:chExt cx="0" cy="0"/>
        </a:xfrm>
      </p:grpSpPr>
      <p:sp>
        <p:nvSpPr>
          <p:cNvPr id="199" name="Google Shape;199;p48"/>
          <p:cNvSpPr txBox="1"/>
          <p:nvPr>
            <p:ph type="title"/>
          </p:nvPr>
        </p:nvSpPr>
        <p:spPr>
          <a:xfrm rot="5400000">
            <a:off x="7578895" y="4579157"/>
            <a:ext cx="9801861" cy="643562"/>
          </a:xfrm>
          <a:prstGeom prst="rect">
            <a:avLst/>
          </a:prstGeom>
          <a:solidFill>
            <a:srgbClr val="495E24"/>
          </a:solidFill>
          <a:ln>
            <a:noFill/>
          </a:ln>
        </p:spPr>
        <p:txBody>
          <a:bodyPr anchorCtr="0" anchor="t" bIns="108625" lIns="135775" spcFirstLastPara="1" rIns="135775" wrap="square" tIns="67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48"/>
          <p:cNvSpPr txBox="1"/>
          <p:nvPr>
            <p:ph idx="1" type="body"/>
          </p:nvPr>
        </p:nvSpPr>
        <p:spPr>
          <a:xfrm rot="5400000">
            <a:off x="-207011" y="207017"/>
            <a:ext cx="9801861" cy="9387840"/>
          </a:xfrm>
          <a:prstGeom prst="rect">
            <a:avLst/>
          </a:prstGeom>
          <a:noFill/>
          <a:ln>
            <a:noFill/>
          </a:ln>
        </p:spPr>
        <p:txBody>
          <a:bodyPr anchorCtr="0" anchor="t" bIns="67875" lIns="135775" spcFirstLastPara="1" rIns="135775" wrap="square" tIns="678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80110" y="584201"/>
            <a:ext cx="11041380" cy="212090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80110" y="2921000"/>
            <a:ext cx="5440680" cy="69621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40" name="Google Shape;40;p6"/>
          <p:cNvSpPr txBox="1"/>
          <p:nvPr>
            <p:ph idx="2" type="body"/>
          </p:nvPr>
        </p:nvSpPr>
        <p:spPr>
          <a:xfrm>
            <a:off x="6480810" y="2921000"/>
            <a:ext cx="5440680" cy="69621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41" name="Google Shape;41;p6"/>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81777" y="584201"/>
            <a:ext cx="11041380" cy="212090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81778" y="2689861"/>
            <a:ext cx="5415676" cy="1318259"/>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50"/>
              </a:spcBef>
              <a:spcAft>
                <a:spcPts val="0"/>
              </a:spcAft>
              <a:buClr>
                <a:schemeClr val="dk1"/>
              </a:buClr>
              <a:buSzPts val="2520"/>
              <a:buNone/>
              <a:defRPr b="1" sz="2520"/>
            </a:lvl1pPr>
            <a:lvl2pPr indent="-228600" lvl="1" marL="914400" algn="l">
              <a:lnSpc>
                <a:spcPct val="90000"/>
              </a:lnSpc>
              <a:spcBef>
                <a:spcPts val="525"/>
              </a:spcBef>
              <a:spcAft>
                <a:spcPts val="0"/>
              </a:spcAft>
              <a:buClr>
                <a:schemeClr val="dk1"/>
              </a:buClr>
              <a:buSzPts val="2100"/>
              <a:buNone/>
              <a:defRPr b="1" sz="2100"/>
            </a:lvl2pPr>
            <a:lvl3pPr indent="-228600" lvl="2" marL="1371600" algn="l">
              <a:lnSpc>
                <a:spcPct val="90000"/>
              </a:lnSpc>
              <a:spcBef>
                <a:spcPts val="525"/>
              </a:spcBef>
              <a:spcAft>
                <a:spcPts val="0"/>
              </a:spcAft>
              <a:buClr>
                <a:schemeClr val="dk1"/>
              </a:buClr>
              <a:buSzPts val="1890"/>
              <a:buNone/>
              <a:defRPr b="1" sz="1890"/>
            </a:lvl3pPr>
            <a:lvl4pPr indent="-228600" lvl="3" marL="1828800" algn="l">
              <a:lnSpc>
                <a:spcPct val="90000"/>
              </a:lnSpc>
              <a:spcBef>
                <a:spcPts val="525"/>
              </a:spcBef>
              <a:spcAft>
                <a:spcPts val="0"/>
              </a:spcAft>
              <a:buClr>
                <a:schemeClr val="dk1"/>
              </a:buClr>
              <a:buSzPts val="1680"/>
              <a:buNone/>
              <a:defRPr b="1" sz="1679"/>
            </a:lvl4pPr>
            <a:lvl5pPr indent="-228600" lvl="4" marL="2286000" algn="l">
              <a:lnSpc>
                <a:spcPct val="90000"/>
              </a:lnSpc>
              <a:spcBef>
                <a:spcPts val="525"/>
              </a:spcBef>
              <a:spcAft>
                <a:spcPts val="0"/>
              </a:spcAft>
              <a:buClr>
                <a:schemeClr val="dk1"/>
              </a:buClr>
              <a:buSzPts val="1680"/>
              <a:buNone/>
              <a:defRPr b="1" sz="1679"/>
            </a:lvl5pPr>
            <a:lvl6pPr indent="-228600" lvl="5" marL="2743200" algn="l">
              <a:lnSpc>
                <a:spcPct val="90000"/>
              </a:lnSpc>
              <a:spcBef>
                <a:spcPts val="525"/>
              </a:spcBef>
              <a:spcAft>
                <a:spcPts val="0"/>
              </a:spcAft>
              <a:buClr>
                <a:schemeClr val="dk1"/>
              </a:buClr>
              <a:buSzPts val="1680"/>
              <a:buNone/>
              <a:defRPr b="1" sz="1679"/>
            </a:lvl6pPr>
            <a:lvl7pPr indent="-228600" lvl="6" marL="3200400" algn="l">
              <a:lnSpc>
                <a:spcPct val="90000"/>
              </a:lnSpc>
              <a:spcBef>
                <a:spcPts val="525"/>
              </a:spcBef>
              <a:spcAft>
                <a:spcPts val="0"/>
              </a:spcAft>
              <a:buClr>
                <a:schemeClr val="dk1"/>
              </a:buClr>
              <a:buSzPts val="1680"/>
              <a:buNone/>
              <a:defRPr b="1" sz="1679"/>
            </a:lvl7pPr>
            <a:lvl8pPr indent="-228600" lvl="7" marL="3657600" algn="l">
              <a:lnSpc>
                <a:spcPct val="90000"/>
              </a:lnSpc>
              <a:spcBef>
                <a:spcPts val="525"/>
              </a:spcBef>
              <a:spcAft>
                <a:spcPts val="0"/>
              </a:spcAft>
              <a:buClr>
                <a:schemeClr val="dk1"/>
              </a:buClr>
              <a:buSzPts val="1680"/>
              <a:buNone/>
              <a:defRPr b="1" sz="1679"/>
            </a:lvl8pPr>
            <a:lvl9pPr indent="-228600" lvl="8" marL="4114800" algn="l">
              <a:lnSpc>
                <a:spcPct val="90000"/>
              </a:lnSpc>
              <a:spcBef>
                <a:spcPts val="525"/>
              </a:spcBef>
              <a:spcAft>
                <a:spcPts val="0"/>
              </a:spcAft>
              <a:buClr>
                <a:schemeClr val="dk1"/>
              </a:buClr>
              <a:buSzPts val="1680"/>
              <a:buNone/>
              <a:defRPr b="1" sz="1679"/>
            </a:lvl9pPr>
          </a:lstStyle>
          <a:p/>
        </p:txBody>
      </p:sp>
      <p:sp>
        <p:nvSpPr>
          <p:cNvPr id="47" name="Google Shape;47;p7"/>
          <p:cNvSpPr txBox="1"/>
          <p:nvPr>
            <p:ph idx="2" type="body"/>
          </p:nvPr>
        </p:nvSpPr>
        <p:spPr>
          <a:xfrm>
            <a:off x="881778" y="4008120"/>
            <a:ext cx="5415676" cy="58953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48" name="Google Shape;48;p7"/>
          <p:cNvSpPr txBox="1"/>
          <p:nvPr>
            <p:ph idx="3" type="body"/>
          </p:nvPr>
        </p:nvSpPr>
        <p:spPr>
          <a:xfrm>
            <a:off x="6480810" y="2689861"/>
            <a:ext cx="5442347" cy="1318259"/>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50"/>
              </a:spcBef>
              <a:spcAft>
                <a:spcPts val="0"/>
              </a:spcAft>
              <a:buClr>
                <a:schemeClr val="dk1"/>
              </a:buClr>
              <a:buSzPts val="2520"/>
              <a:buNone/>
              <a:defRPr b="1" sz="2520"/>
            </a:lvl1pPr>
            <a:lvl2pPr indent="-228600" lvl="1" marL="914400" algn="l">
              <a:lnSpc>
                <a:spcPct val="90000"/>
              </a:lnSpc>
              <a:spcBef>
                <a:spcPts val="525"/>
              </a:spcBef>
              <a:spcAft>
                <a:spcPts val="0"/>
              </a:spcAft>
              <a:buClr>
                <a:schemeClr val="dk1"/>
              </a:buClr>
              <a:buSzPts val="2100"/>
              <a:buNone/>
              <a:defRPr b="1" sz="2100"/>
            </a:lvl2pPr>
            <a:lvl3pPr indent="-228600" lvl="2" marL="1371600" algn="l">
              <a:lnSpc>
                <a:spcPct val="90000"/>
              </a:lnSpc>
              <a:spcBef>
                <a:spcPts val="525"/>
              </a:spcBef>
              <a:spcAft>
                <a:spcPts val="0"/>
              </a:spcAft>
              <a:buClr>
                <a:schemeClr val="dk1"/>
              </a:buClr>
              <a:buSzPts val="1890"/>
              <a:buNone/>
              <a:defRPr b="1" sz="1890"/>
            </a:lvl3pPr>
            <a:lvl4pPr indent="-228600" lvl="3" marL="1828800" algn="l">
              <a:lnSpc>
                <a:spcPct val="90000"/>
              </a:lnSpc>
              <a:spcBef>
                <a:spcPts val="525"/>
              </a:spcBef>
              <a:spcAft>
                <a:spcPts val="0"/>
              </a:spcAft>
              <a:buClr>
                <a:schemeClr val="dk1"/>
              </a:buClr>
              <a:buSzPts val="1680"/>
              <a:buNone/>
              <a:defRPr b="1" sz="1679"/>
            </a:lvl4pPr>
            <a:lvl5pPr indent="-228600" lvl="4" marL="2286000" algn="l">
              <a:lnSpc>
                <a:spcPct val="90000"/>
              </a:lnSpc>
              <a:spcBef>
                <a:spcPts val="525"/>
              </a:spcBef>
              <a:spcAft>
                <a:spcPts val="0"/>
              </a:spcAft>
              <a:buClr>
                <a:schemeClr val="dk1"/>
              </a:buClr>
              <a:buSzPts val="1680"/>
              <a:buNone/>
              <a:defRPr b="1" sz="1679"/>
            </a:lvl5pPr>
            <a:lvl6pPr indent="-228600" lvl="5" marL="2743200" algn="l">
              <a:lnSpc>
                <a:spcPct val="90000"/>
              </a:lnSpc>
              <a:spcBef>
                <a:spcPts val="525"/>
              </a:spcBef>
              <a:spcAft>
                <a:spcPts val="0"/>
              </a:spcAft>
              <a:buClr>
                <a:schemeClr val="dk1"/>
              </a:buClr>
              <a:buSzPts val="1680"/>
              <a:buNone/>
              <a:defRPr b="1" sz="1679"/>
            </a:lvl6pPr>
            <a:lvl7pPr indent="-228600" lvl="6" marL="3200400" algn="l">
              <a:lnSpc>
                <a:spcPct val="90000"/>
              </a:lnSpc>
              <a:spcBef>
                <a:spcPts val="525"/>
              </a:spcBef>
              <a:spcAft>
                <a:spcPts val="0"/>
              </a:spcAft>
              <a:buClr>
                <a:schemeClr val="dk1"/>
              </a:buClr>
              <a:buSzPts val="1680"/>
              <a:buNone/>
              <a:defRPr b="1" sz="1679"/>
            </a:lvl7pPr>
            <a:lvl8pPr indent="-228600" lvl="7" marL="3657600" algn="l">
              <a:lnSpc>
                <a:spcPct val="90000"/>
              </a:lnSpc>
              <a:spcBef>
                <a:spcPts val="525"/>
              </a:spcBef>
              <a:spcAft>
                <a:spcPts val="0"/>
              </a:spcAft>
              <a:buClr>
                <a:schemeClr val="dk1"/>
              </a:buClr>
              <a:buSzPts val="1680"/>
              <a:buNone/>
              <a:defRPr b="1" sz="1679"/>
            </a:lvl8pPr>
            <a:lvl9pPr indent="-228600" lvl="8" marL="4114800" algn="l">
              <a:lnSpc>
                <a:spcPct val="90000"/>
              </a:lnSpc>
              <a:spcBef>
                <a:spcPts val="525"/>
              </a:spcBef>
              <a:spcAft>
                <a:spcPts val="0"/>
              </a:spcAft>
              <a:buClr>
                <a:schemeClr val="dk1"/>
              </a:buClr>
              <a:buSzPts val="1680"/>
              <a:buNone/>
              <a:defRPr b="1" sz="1679"/>
            </a:lvl9pPr>
          </a:lstStyle>
          <a:p/>
        </p:txBody>
      </p:sp>
      <p:sp>
        <p:nvSpPr>
          <p:cNvPr id="49" name="Google Shape;49;p7"/>
          <p:cNvSpPr txBox="1"/>
          <p:nvPr>
            <p:ph idx="4" type="body"/>
          </p:nvPr>
        </p:nvSpPr>
        <p:spPr>
          <a:xfrm>
            <a:off x="6480810" y="4008120"/>
            <a:ext cx="5442347" cy="58953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50" name="Google Shape;50;p7"/>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80110" y="584201"/>
            <a:ext cx="11041380" cy="212090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81778" y="731520"/>
            <a:ext cx="4128849" cy="256032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360"/>
              <a:buFont typeface="Calibri"/>
              <a:buNone/>
              <a:defRPr sz="335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442347" y="1579881"/>
            <a:ext cx="6480810" cy="7797800"/>
          </a:xfrm>
          <a:prstGeom prst="rect">
            <a:avLst/>
          </a:prstGeom>
          <a:noFill/>
          <a:ln>
            <a:noFill/>
          </a:ln>
        </p:spPr>
        <p:txBody>
          <a:bodyPr anchorCtr="0" anchor="t" bIns="45700" lIns="91425" spcFirstLastPara="1" rIns="91425" wrap="square" tIns="45700">
            <a:noAutofit/>
          </a:bodyPr>
          <a:lstStyle>
            <a:lvl1pPr indent="-441960" lvl="0" marL="457200" algn="l">
              <a:lnSpc>
                <a:spcPct val="90000"/>
              </a:lnSpc>
              <a:spcBef>
                <a:spcPts val="1050"/>
              </a:spcBef>
              <a:spcAft>
                <a:spcPts val="0"/>
              </a:spcAft>
              <a:buClr>
                <a:schemeClr val="dk1"/>
              </a:buClr>
              <a:buSzPts val="3360"/>
              <a:buChar char="•"/>
              <a:defRPr sz="3359"/>
            </a:lvl1pPr>
            <a:lvl2pPr indent="-415290" lvl="1" marL="914400" algn="l">
              <a:lnSpc>
                <a:spcPct val="90000"/>
              </a:lnSpc>
              <a:spcBef>
                <a:spcPts val="525"/>
              </a:spcBef>
              <a:spcAft>
                <a:spcPts val="0"/>
              </a:spcAft>
              <a:buClr>
                <a:schemeClr val="dk1"/>
              </a:buClr>
              <a:buSzPts val="2940"/>
              <a:buChar char="•"/>
              <a:defRPr sz="2940"/>
            </a:lvl2pPr>
            <a:lvl3pPr indent="-388619" lvl="2" marL="1371600" algn="l">
              <a:lnSpc>
                <a:spcPct val="90000"/>
              </a:lnSpc>
              <a:spcBef>
                <a:spcPts val="525"/>
              </a:spcBef>
              <a:spcAft>
                <a:spcPts val="0"/>
              </a:spcAft>
              <a:buClr>
                <a:schemeClr val="dk1"/>
              </a:buClr>
              <a:buSzPts val="2520"/>
              <a:buChar char="•"/>
              <a:defRPr sz="2520"/>
            </a:lvl3pPr>
            <a:lvl4pPr indent="-361950" lvl="3" marL="1828800" algn="l">
              <a:lnSpc>
                <a:spcPct val="90000"/>
              </a:lnSpc>
              <a:spcBef>
                <a:spcPts val="525"/>
              </a:spcBef>
              <a:spcAft>
                <a:spcPts val="0"/>
              </a:spcAft>
              <a:buClr>
                <a:schemeClr val="dk1"/>
              </a:buClr>
              <a:buSzPts val="2100"/>
              <a:buChar char="•"/>
              <a:defRPr sz="2100"/>
            </a:lvl4pPr>
            <a:lvl5pPr indent="-361950" lvl="4" marL="2286000" algn="l">
              <a:lnSpc>
                <a:spcPct val="90000"/>
              </a:lnSpc>
              <a:spcBef>
                <a:spcPts val="525"/>
              </a:spcBef>
              <a:spcAft>
                <a:spcPts val="0"/>
              </a:spcAft>
              <a:buClr>
                <a:schemeClr val="dk1"/>
              </a:buClr>
              <a:buSzPts val="2100"/>
              <a:buChar char="•"/>
              <a:defRPr sz="2100"/>
            </a:lvl5pPr>
            <a:lvl6pPr indent="-361950" lvl="5" marL="2743200" algn="l">
              <a:lnSpc>
                <a:spcPct val="90000"/>
              </a:lnSpc>
              <a:spcBef>
                <a:spcPts val="525"/>
              </a:spcBef>
              <a:spcAft>
                <a:spcPts val="0"/>
              </a:spcAft>
              <a:buClr>
                <a:schemeClr val="dk1"/>
              </a:buClr>
              <a:buSzPts val="2100"/>
              <a:buChar char="•"/>
              <a:defRPr sz="2100"/>
            </a:lvl6pPr>
            <a:lvl7pPr indent="-361950" lvl="6" marL="3200400" algn="l">
              <a:lnSpc>
                <a:spcPct val="90000"/>
              </a:lnSpc>
              <a:spcBef>
                <a:spcPts val="525"/>
              </a:spcBef>
              <a:spcAft>
                <a:spcPts val="0"/>
              </a:spcAft>
              <a:buClr>
                <a:schemeClr val="dk1"/>
              </a:buClr>
              <a:buSzPts val="2100"/>
              <a:buChar char="•"/>
              <a:defRPr sz="2100"/>
            </a:lvl7pPr>
            <a:lvl8pPr indent="-361950" lvl="7" marL="3657600" algn="l">
              <a:lnSpc>
                <a:spcPct val="90000"/>
              </a:lnSpc>
              <a:spcBef>
                <a:spcPts val="525"/>
              </a:spcBef>
              <a:spcAft>
                <a:spcPts val="0"/>
              </a:spcAft>
              <a:buClr>
                <a:schemeClr val="dk1"/>
              </a:buClr>
              <a:buSzPts val="2100"/>
              <a:buChar char="•"/>
              <a:defRPr sz="2100"/>
            </a:lvl8pPr>
            <a:lvl9pPr indent="-361950" lvl="8" marL="4114800" algn="l">
              <a:lnSpc>
                <a:spcPct val="90000"/>
              </a:lnSpc>
              <a:spcBef>
                <a:spcPts val="525"/>
              </a:spcBef>
              <a:spcAft>
                <a:spcPts val="0"/>
              </a:spcAft>
              <a:buClr>
                <a:schemeClr val="dk1"/>
              </a:buClr>
              <a:buSzPts val="2100"/>
              <a:buChar char="•"/>
              <a:defRPr sz="2100"/>
            </a:lvl9pPr>
          </a:lstStyle>
          <a:p/>
        </p:txBody>
      </p:sp>
      <p:sp>
        <p:nvSpPr>
          <p:cNvPr id="61" name="Google Shape;61;p9"/>
          <p:cNvSpPr txBox="1"/>
          <p:nvPr>
            <p:ph idx="2" type="body"/>
          </p:nvPr>
        </p:nvSpPr>
        <p:spPr>
          <a:xfrm>
            <a:off x="881778" y="3291840"/>
            <a:ext cx="4128849" cy="609854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50"/>
              </a:spcBef>
              <a:spcAft>
                <a:spcPts val="0"/>
              </a:spcAft>
              <a:buClr>
                <a:schemeClr val="dk1"/>
              </a:buClr>
              <a:buSzPts val="1680"/>
              <a:buNone/>
              <a:defRPr sz="1679"/>
            </a:lvl1pPr>
            <a:lvl2pPr indent="-228600" lvl="1" marL="914400" algn="l">
              <a:lnSpc>
                <a:spcPct val="90000"/>
              </a:lnSpc>
              <a:spcBef>
                <a:spcPts val="525"/>
              </a:spcBef>
              <a:spcAft>
                <a:spcPts val="0"/>
              </a:spcAft>
              <a:buClr>
                <a:schemeClr val="dk1"/>
              </a:buClr>
              <a:buSzPts val="1470"/>
              <a:buNone/>
              <a:defRPr sz="1470"/>
            </a:lvl2pPr>
            <a:lvl3pPr indent="-228600" lvl="2" marL="1371600" algn="l">
              <a:lnSpc>
                <a:spcPct val="90000"/>
              </a:lnSpc>
              <a:spcBef>
                <a:spcPts val="525"/>
              </a:spcBef>
              <a:spcAft>
                <a:spcPts val="0"/>
              </a:spcAft>
              <a:buClr>
                <a:schemeClr val="dk1"/>
              </a:buClr>
              <a:buSzPts val="1260"/>
              <a:buNone/>
              <a:defRPr sz="1260"/>
            </a:lvl3pPr>
            <a:lvl4pPr indent="-228600" lvl="3" marL="1828800" algn="l">
              <a:lnSpc>
                <a:spcPct val="90000"/>
              </a:lnSpc>
              <a:spcBef>
                <a:spcPts val="525"/>
              </a:spcBef>
              <a:spcAft>
                <a:spcPts val="0"/>
              </a:spcAft>
              <a:buClr>
                <a:schemeClr val="dk1"/>
              </a:buClr>
              <a:buSzPts val="1050"/>
              <a:buNone/>
              <a:defRPr sz="1050"/>
            </a:lvl4pPr>
            <a:lvl5pPr indent="-228600" lvl="4" marL="2286000" algn="l">
              <a:lnSpc>
                <a:spcPct val="90000"/>
              </a:lnSpc>
              <a:spcBef>
                <a:spcPts val="525"/>
              </a:spcBef>
              <a:spcAft>
                <a:spcPts val="0"/>
              </a:spcAft>
              <a:buClr>
                <a:schemeClr val="dk1"/>
              </a:buClr>
              <a:buSzPts val="1050"/>
              <a:buNone/>
              <a:defRPr sz="1050"/>
            </a:lvl5pPr>
            <a:lvl6pPr indent="-228600" lvl="5" marL="2743200" algn="l">
              <a:lnSpc>
                <a:spcPct val="90000"/>
              </a:lnSpc>
              <a:spcBef>
                <a:spcPts val="525"/>
              </a:spcBef>
              <a:spcAft>
                <a:spcPts val="0"/>
              </a:spcAft>
              <a:buClr>
                <a:schemeClr val="dk1"/>
              </a:buClr>
              <a:buSzPts val="1050"/>
              <a:buNone/>
              <a:defRPr sz="1050"/>
            </a:lvl6pPr>
            <a:lvl7pPr indent="-228600" lvl="6" marL="3200400" algn="l">
              <a:lnSpc>
                <a:spcPct val="90000"/>
              </a:lnSpc>
              <a:spcBef>
                <a:spcPts val="525"/>
              </a:spcBef>
              <a:spcAft>
                <a:spcPts val="0"/>
              </a:spcAft>
              <a:buClr>
                <a:schemeClr val="dk1"/>
              </a:buClr>
              <a:buSzPts val="1050"/>
              <a:buNone/>
              <a:defRPr sz="1050"/>
            </a:lvl7pPr>
            <a:lvl8pPr indent="-228600" lvl="7" marL="3657600" algn="l">
              <a:lnSpc>
                <a:spcPct val="90000"/>
              </a:lnSpc>
              <a:spcBef>
                <a:spcPts val="525"/>
              </a:spcBef>
              <a:spcAft>
                <a:spcPts val="0"/>
              </a:spcAft>
              <a:buClr>
                <a:schemeClr val="dk1"/>
              </a:buClr>
              <a:buSzPts val="1050"/>
              <a:buNone/>
              <a:defRPr sz="1050"/>
            </a:lvl8pPr>
            <a:lvl9pPr indent="-228600" lvl="8" marL="4114800" algn="l">
              <a:lnSpc>
                <a:spcPct val="90000"/>
              </a:lnSpc>
              <a:spcBef>
                <a:spcPts val="525"/>
              </a:spcBef>
              <a:spcAft>
                <a:spcPts val="0"/>
              </a:spcAft>
              <a:buClr>
                <a:schemeClr val="dk1"/>
              </a:buClr>
              <a:buSzPts val="1050"/>
              <a:buNone/>
              <a:defRPr sz="1050"/>
            </a:lvl9pPr>
          </a:lstStyle>
          <a:p/>
        </p:txBody>
      </p:sp>
      <p:sp>
        <p:nvSpPr>
          <p:cNvPr id="62" name="Google Shape;62;p9"/>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81778" y="731520"/>
            <a:ext cx="4128849" cy="256032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360"/>
              <a:buFont typeface="Calibri"/>
              <a:buNone/>
              <a:defRPr sz="335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442347" y="1579881"/>
            <a:ext cx="6480810" cy="7797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50"/>
              </a:spcBef>
              <a:spcAft>
                <a:spcPts val="0"/>
              </a:spcAft>
              <a:buClr>
                <a:schemeClr val="dk1"/>
              </a:buClr>
              <a:buSzPts val="3360"/>
              <a:buFont typeface="Arial"/>
              <a:buNone/>
              <a:defRPr b="0" i="0" sz="3359" u="none" cap="none" strike="noStrike">
                <a:solidFill>
                  <a:schemeClr val="dk1"/>
                </a:solidFill>
                <a:latin typeface="Calibri"/>
                <a:ea typeface="Calibri"/>
                <a:cs typeface="Calibri"/>
                <a:sym typeface="Calibri"/>
              </a:defRPr>
            </a:lvl1pPr>
            <a:lvl2pPr lvl="1" marR="0" rtl="0" algn="l">
              <a:lnSpc>
                <a:spcPct val="90000"/>
              </a:lnSpc>
              <a:spcBef>
                <a:spcPts val="525"/>
              </a:spcBef>
              <a:spcAft>
                <a:spcPts val="0"/>
              </a:spcAft>
              <a:buClr>
                <a:schemeClr val="dk1"/>
              </a:buClr>
              <a:buSzPts val="2940"/>
              <a:buFont typeface="Arial"/>
              <a:buNone/>
              <a:defRPr b="0" i="0" sz="2940" u="none" cap="none" strike="noStrike">
                <a:solidFill>
                  <a:schemeClr val="dk1"/>
                </a:solidFill>
                <a:latin typeface="Calibri"/>
                <a:ea typeface="Calibri"/>
                <a:cs typeface="Calibri"/>
                <a:sym typeface="Calibri"/>
              </a:defRPr>
            </a:lvl2pPr>
            <a:lvl3pPr lvl="2" marR="0" rtl="0" algn="l">
              <a:lnSpc>
                <a:spcPct val="90000"/>
              </a:lnSpc>
              <a:spcBef>
                <a:spcPts val="525"/>
              </a:spcBef>
              <a:spcAft>
                <a:spcPts val="0"/>
              </a:spcAft>
              <a:buClr>
                <a:schemeClr val="dk1"/>
              </a:buClr>
              <a:buSzPts val="2520"/>
              <a:buFont typeface="Arial"/>
              <a:buNone/>
              <a:defRPr b="0" i="0" sz="2520" u="none" cap="none" strike="noStrike">
                <a:solidFill>
                  <a:schemeClr val="dk1"/>
                </a:solidFill>
                <a:latin typeface="Calibri"/>
                <a:ea typeface="Calibri"/>
                <a:cs typeface="Calibri"/>
                <a:sym typeface="Calibri"/>
              </a:defRPr>
            </a:lvl3pPr>
            <a:lvl4pPr lvl="3" marR="0" rtl="0" algn="l">
              <a:lnSpc>
                <a:spcPct val="90000"/>
              </a:lnSpc>
              <a:spcBef>
                <a:spcPts val="52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4pPr>
            <a:lvl5pPr lvl="4" marR="0" rtl="0" algn="l">
              <a:lnSpc>
                <a:spcPct val="90000"/>
              </a:lnSpc>
              <a:spcBef>
                <a:spcPts val="52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5pPr>
            <a:lvl6pPr lvl="5" marR="0" rtl="0" algn="l">
              <a:lnSpc>
                <a:spcPct val="90000"/>
              </a:lnSpc>
              <a:spcBef>
                <a:spcPts val="52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6pPr>
            <a:lvl7pPr lvl="6" marR="0" rtl="0" algn="l">
              <a:lnSpc>
                <a:spcPct val="90000"/>
              </a:lnSpc>
              <a:spcBef>
                <a:spcPts val="52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7pPr>
            <a:lvl8pPr lvl="7" marR="0" rtl="0" algn="l">
              <a:lnSpc>
                <a:spcPct val="90000"/>
              </a:lnSpc>
              <a:spcBef>
                <a:spcPts val="52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8pPr>
            <a:lvl9pPr lvl="8" marR="0" rtl="0" algn="l">
              <a:lnSpc>
                <a:spcPct val="90000"/>
              </a:lnSpc>
              <a:spcBef>
                <a:spcPts val="52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81778" y="3291840"/>
            <a:ext cx="4128849" cy="609854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50"/>
              </a:spcBef>
              <a:spcAft>
                <a:spcPts val="0"/>
              </a:spcAft>
              <a:buClr>
                <a:schemeClr val="dk1"/>
              </a:buClr>
              <a:buSzPts val="1680"/>
              <a:buNone/>
              <a:defRPr sz="1679"/>
            </a:lvl1pPr>
            <a:lvl2pPr indent="-228600" lvl="1" marL="914400" algn="l">
              <a:lnSpc>
                <a:spcPct val="90000"/>
              </a:lnSpc>
              <a:spcBef>
                <a:spcPts val="525"/>
              </a:spcBef>
              <a:spcAft>
                <a:spcPts val="0"/>
              </a:spcAft>
              <a:buClr>
                <a:schemeClr val="dk1"/>
              </a:buClr>
              <a:buSzPts val="1470"/>
              <a:buNone/>
              <a:defRPr sz="1470"/>
            </a:lvl2pPr>
            <a:lvl3pPr indent="-228600" lvl="2" marL="1371600" algn="l">
              <a:lnSpc>
                <a:spcPct val="90000"/>
              </a:lnSpc>
              <a:spcBef>
                <a:spcPts val="525"/>
              </a:spcBef>
              <a:spcAft>
                <a:spcPts val="0"/>
              </a:spcAft>
              <a:buClr>
                <a:schemeClr val="dk1"/>
              </a:buClr>
              <a:buSzPts val="1260"/>
              <a:buNone/>
              <a:defRPr sz="1260"/>
            </a:lvl3pPr>
            <a:lvl4pPr indent="-228600" lvl="3" marL="1828800" algn="l">
              <a:lnSpc>
                <a:spcPct val="90000"/>
              </a:lnSpc>
              <a:spcBef>
                <a:spcPts val="525"/>
              </a:spcBef>
              <a:spcAft>
                <a:spcPts val="0"/>
              </a:spcAft>
              <a:buClr>
                <a:schemeClr val="dk1"/>
              </a:buClr>
              <a:buSzPts val="1050"/>
              <a:buNone/>
              <a:defRPr sz="1050"/>
            </a:lvl4pPr>
            <a:lvl5pPr indent="-228600" lvl="4" marL="2286000" algn="l">
              <a:lnSpc>
                <a:spcPct val="90000"/>
              </a:lnSpc>
              <a:spcBef>
                <a:spcPts val="525"/>
              </a:spcBef>
              <a:spcAft>
                <a:spcPts val="0"/>
              </a:spcAft>
              <a:buClr>
                <a:schemeClr val="dk1"/>
              </a:buClr>
              <a:buSzPts val="1050"/>
              <a:buNone/>
              <a:defRPr sz="1050"/>
            </a:lvl5pPr>
            <a:lvl6pPr indent="-228600" lvl="5" marL="2743200" algn="l">
              <a:lnSpc>
                <a:spcPct val="90000"/>
              </a:lnSpc>
              <a:spcBef>
                <a:spcPts val="525"/>
              </a:spcBef>
              <a:spcAft>
                <a:spcPts val="0"/>
              </a:spcAft>
              <a:buClr>
                <a:schemeClr val="dk1"/>
              </a:buClr>
              <a:buSzPts val="1050"/>
              <a:buNone/>
              <a:defRPr sz="1050"/>
            </a:lvl6pPr>
            <a:lvl7pPr indent="-228600" lvl="6" marL="3200400" algn="l">
              <a:lnSpc>
                <a:spcPct val="90000"/>
              </a:lnSpc>
              <a:spcBef>
                <a:spcPts val="525"/>
              </a:spcBef>
              <a:spcAft>
                <a:spcPts val="0"/>
              </a:spcAft>
              <a:buClr>
                <a:schemeClr val="dk1"/>
              </a:buClr>
              <a:buSzPts val="1050"/>
              <a:buNone/>
              <a:defRPr sz="1050"/>
            </a:lvl7pPr>
            <a:lvl8pPr indent="-228600" lvl="7" marL="3657600" algn="l">
              <a:lnSpc>
                <a:spcPct val="90000"/>
              </a:lnSpc>
              <a:spcBef>
                <a:spcPts val="525"/>
              </a:spcBef>
              <a:spcAft>
                <a:spcPts val="0"/>
              </a:spcAft>
              <a:buClr>
                <a:schemeClr val="dk1"/>
              </a:buClr>
              <a:buSzPts val="1050"/>
              <a:buNone/>
              <a:defRPr sz="1050"/>
            </a:lvl8pPr>
            <a:lvl9pPr indent="-228600" lvl="8" marL="4114800" algn="l">
              <a:lnSpc>
                <a:spcPct val="90000"/>
              </a:lnSpc>
              <a:spcBef>
                <a:spcPts val="525"/>
              </a:spcBef>
              <a:spcAft>
                <a:spcPts val="0"/>
              </a:spcAft>
              <a:buClr>
                <a:schemeClr val="dk1"/>
              </a:buClr>
              <a:buSzPts val="1050"/>
              <a:buNone/>
              <a:defRPr sz="1050"/>
            </a:lvl9pPr>
          </a:lstStyle>
          <a:p/>
        </p:txBody>
      </p:sp>
      <p:sp>
        <p:nvSpPr>
          <p:cNvPr id="69" name="Google Shape;69;p10"/>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80110" y="584201"/>
            <a:ext cx="11041380" cy="2120901"/>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620"/>
              <a:buFont typeface="Calibri"/>
              <a:buNone/>
              <a:defRPr b="0" i="0" sz="462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80110" y="2921000"/>
            <a:ext cx="11041380" cy="6962141"/>
          </a:xfrm>
          <a:prstGeom prst="rect">
            <a:avLst/>
          </a:prstGeom>
          <a:noFill/>
          <a:ln>
            <a:noFill/>
          </a:ln>
        </p:spPr>
        <p:txBody>
          <a:bodyPr anchorCtr="0" anchor="t" bIns="45700" lIns="91425" spcFirstLastPara="1" rIns="91425" wrap="square" tIns="45700">
            <a:noAutofit/>
          </a:bodyPr>
          <a:lstStyle>
            <a:lvl1pPr indent="-415290" lvl="0" marL="457200" marR="0" rtl="0" algn="l">
              <a:lnSpc>
                <a:spcPct val="90000"/>
              </a:lnSpc>
              <a:spcBef>
                <a:spcPts val="1050"/>
              </a:spcBef>
              <a:spcAft>
                <a:spcPts val="0"/>
              </a:spcAft>
              <a:buClr>
                <a:schemeClr val="dk1"/>
              </a:buClr>
              <a:buSzPts val="2940"/>
              <a:buFont typeface="Arial"/>
              <a:buChar char="•"/>
              <a:defRPr b="0" i="0" sz="2940" u="none" cap="none" strike="noStrike">
                <a:solidFill>
                  <a:schemeClr val="dk1"/>
                </a:solidFill>
                <a:latin typeface="Calibri"/>
                <a:ea typeface="Calibri"/>
                <a:cs typeface="Calibri"/>
                <a:sym typeface="Calibri"/>
              </a:defRPr>
            </a:lvl1pPr>
            <a:lvl2pPr indent="-388619" lvl="1" marL="914400" marR="0" rtl="0" algn="l">
              <a:lnSpc>
                <a:spcPct val="90000"/>
              </a:lnSpc>
              <a:spcBef>
                <a:spcPts val="525"/>
              </a:spcBef>
              <a:spcAft>
                <a:spcPts val="0"/>
              </a:spcAft>
              <a:buClr>
                <a:schemeClr val="dk1"/>
              </a:buClr>
              <a:buSzPts val="2520"/>
              <a:buFont typeface="Arial"/>
              <a:buChar char="•"/>
              <a:defRPr b="0" i="0" sz="2520" u="none" cap="none" strike="noStrike">
                <a:solidFill>
                  <a:schemeClr val="dk1"/>
                </a:solidFill>
                <a:latin typeface="Calibri"/>
                <a:ea typeface="Calibri"/>
                <a:cs typeface="Calibri"/>
                <a:sym typeface="Calibri"/>
              </a:defRPr>
            </a:lvl2pPr>
            <a:lvl3pPr indent="-361950" lvl="2" marL="1371600" marR="0" rtl="0" algn="l">
              <a:lnSpc>
                <a:spcPct val="90000"/>
              </a:lnSpc>
              <a:spcBef>
                <a:spcPts val="52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3pPr>
            <a:lvl4pPr indent="-348614" lvl="3" marL="18288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4pPr>
            <a:lvl5pPr indent="-348614" lvl="4" marL="22860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5pPr>
            <a:lvl6pPr indent="-348614" lvl="5" marL="27432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6pPr>
            <a:lvl7pPr indent="-348614" lvl="6" marL="32004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7pPr>
            <a:lvl8pPr indent="-348615" lvl="7" marL="36576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8pPr>
            <a:lvl9pPr indent="-348615" lvl="8" marL="41148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80110" y="10170161"/>
            <a:ext cx="2880360" cy="584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6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4240530" y="10170161"/>
            <a:ext cx="4320540" cy="584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6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3600" u="none" cap="none" strike="noStrike">
                <a:solidFill>
                  <a:schemeClr val="dk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9041130" y="10170161"/>
            <a:ext cx="2880360" cy="584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60" u="none" cap="none" strike="noStrike">
                <a:solidFill>
                  <a:srgbClr val="888888"/>
                </a:solidFill>
                <a:latin typeface="Times New Roman"/>
                <a:ea typeface="Times New Roman"/>
                <a:cs typeface="Times New Roman"/>
                <a:sym typeface="Times New Roman"/>
              </a:defRPr>
            </a:lvl1pPr>
            <a:lvl2pPr indent="0" lvl="1" marL="0" marR="0" rtl="0" algn="r">
              <a:spcBef>
                <a:spcPts val="0"/>
              </a:spcBef>
              <a:spcAft>
                <a:spcPts val="0"/>
              </a:spcAft>
              <a:buNone/>
              <a:defRPr b="0" i="0" sz="1260" u="none" cap="none" strike="noStrike">
                <a:solidFill>
                  <a:srgbClr val="888888"/>
                </a:solidFill>
                <a:latin typeface="Times New Roman"/>
                <a:ea typeface="Times New Roman"/>
                <a:cs typeface="Times New Roman"/>
                <a:sym typeface="Times New Roman"/>
              </a:defRPr>
            </a:lvl2pPr>
            <a:lvl3pPr indent="0" lvl="2" marL="0" marR="0" rtl="0" algn="r">
              <a:spcBef>
                <a:spcPts val="0"/>
              </a:spcBef>
              <a:spcAft>
                <a:spcPts val="0"/>
              </a:spcAft>
              <a:buNone/>
              <a:defRPr b="0" i="0" sz="1260" u="none" cap="none" strike="noStrike">
                <a:solidFill>
                  <a:srgbClr val="888888"/>
                </a:solidFill>
                <a:latin typeface="Times New Roman"/>
                <a:ea typeface="Times New Roman"/>
                <a:cs typeface="Times New Roman"/>
                <a:sym typeface="Times New Roman"/>
              </a:defRPr>
            </a:lvl3pPr>
            <a:lvl4pPr indent="0" lvl="3" marL="0" marR="0" rtl="0" algn="r">
              <a:spcBef>
                <a:spcPts val="0"/>
              </a:spcBef>
              <a:spcAft>
                <a:spcPts val="0"/>
              </a:spcAft>
              <a:buNone/>
              <a:defRPr b="0" i="0" sz="1260" u="none" cap="none" strike="noStrike">
                <a:solidFill>
                  <a:srgbClr val="888888"/>
                </a:solidFill>
                <a:latin typeface="Times New Roman"/>
                <a:ea typeface="Times New Roman"/>
                <a:cs typeface="Times New Roman"/>
                <a:sym typeface="Times New Roman"/>
              </a:defRPr>
            </a:lvl4pPr>
            <a:lvl5pPr indent="0" lvl="4" marL="0" marR="0" rtl="0" algn="r">
              <a:spcBef>
                <a:spcPts val="0"/>
              </a:spcBef>
              <a:spcAft>
                <a:spcPts val="0"/>
              </a:spcAft>
              <a:buNone/>
              <a:defRPr b="0" i="0" sz="1260" u="none" cap="none" strike="noStrike">
                <a:solidFill>
                  <a:srgbClr val="888888"/>
                </a:solidFill>
                <a:latin typeface="Times New Roman"/>
                <a:ea typeface="Times New Roman"/>
                <a:cs typeface="Times New Roman"/>
                <a:sym typeface="Times New Roman"/>
              </a:defRPr>
            </a:lvl5pPr>
            <a:lvl6pPr indent="0" lvl="5" marL="0" marR="0" rtl="0" algn="r">
              <a:spcBef>
                <a:spcPts val="0"/>
              </a:spcBef>
              <a:spcAft>
                <a:spcPts val="0"/>
              </a:spcAft>
              <a:buNone/>
              <a:defRPr b="0" i="0" sz="1260" u="none" cap="none" strike="noStrike">
                <a:solidFill>
                  <a:srgbClr val="888888"/>
                </a:solidFill>
                <a:latin typeface="Times New Roman"/>
                <a:ea typeface="Times New Roman"/>
                <a:cs typeface="Times New Roman"/>
                <a:sym typeface="Times New Roman"/>
              </a:defRPr>
            </a:lvl6pPr>
            <a:lvl7pPr indent="0" lvl="6" marL="0" marR="0" rtl="0" algn="r">
              <a:spcBef>
                <a:spcPts val="0"/>
              </a:spcBef>
              <a:spcAft>
                <a:spcPts val="0"/>
              </a:spcAft>
              <a:buNone/>
              <a:defRPr b="0" i="0" sz="1260" u="none" cap="none" strike="noStrike">
                <a:solidFill>
                  <a:srgbClr val="888888"/>
                </a:solidFill>
                <a:latin typeface="Times New Roman"/>
                <a:ea typeface="Times New Roman"/>
                <a:cs typeface="Times New Roman"/>
                <a:sym typeface="Times New Roman"/>
              </a:defRPr>
            </a:lvl7pPr>
            <a:lvl8pPr indent="0" lvl="7" marL="0" marR="0" rtl="0" algn="r">
              <a:spcBef>
                <a:spcPts val="0"/>
              </a:spcBef>
              <a:spcAft>
                <a:spcPts val="0"/>
              </a:spcAft>
              <a:buNone/>
              <a:defRPr b="0" i="0" sz="1260" u="none" cap="none" strike="noStrike">
                <a:solidFill>
                  <a:srgbClr val="888888"/>
                </a:solidFill>
                <a:latin typeface="Times New Roman"/>
                <a:ea typeface="Times New Roman"/>
                <a:cs typeface="Times New Roman"/>
                <a:sym typeface="Times New Roman"/>
              </a:defRPr>
            </a:lvl8pPr>
            <a:lvl9pPr indent="0" lvl="8" marL="0" marR="0" rtl="0" algn="r">
              <a:spcBef>
                <a:spcPts val="0"/>
              </a:spcBef>
              <a:spcAft>
                <a:spcPts val="0"/>
              </a:spcAft>
              <a:buNone/>
              <a:defRPr b="0" i="0" sz="126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idx="1" type="body"/>
          </p:nvPr>
        </p:nvSpPr>
        <p:spPr>
          <a:xfrm>
            <a:off x="639763" y="2560638"/>
            <a:ext cx="11522075" cy="7240587"/>
          </a:xfrm>
          <a:prstGeom prst="rect">
            <a:avLst/>
          </a:prstGeom>
          <a:noFill/>
          <a:ln>
            <a:noFill/>
          </a:ln>
        </p:spPr>
        <p:txBody>
          <a:bodyPr anchorCtr="0" anchor="t" bIns="67900" lIns="135825" spcFirstLastPara="1" rIns="135825" wrap="square" tIns="67900">
            <a:noAutofit/>
          </a:bodyPr>
          <a:lstStyle>
            <a:lvl1pPr indent="-533400" lvl="0" marL="457200" marR="0" rtl="0" algn="l">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1pPr>
            <a:lvl2pPr indent="-495300" lvl="1" marL="914400" marR="0" rtl="0" algn="l">
              <a:spcBef>
                <a:spcPts val="840"/>
              </a:spcBef>
              <a:spcAft>
                <a:spcPts val="0"/>
              </a:spcAft>
              <a:buClr>
                <a:schemeClr val="dk1"/>
              </a:buClr>
              <a:buSzPts val="4200"/>
              <a:buFont typeface="Arial"/>
              <a:buChar char="–"/>
              <a:defRPr b="0" i="0" sz="4200" u="none" cap="none" strike="noStrike">
                <a:solidFill>
                  <a:schemeClr val="dk1"/>
                </a:solidFill>
                <a:latin typeface="Arial"/>
                <a:ea typeface="Arial"/>
                <a:cs typeface="Arial"/>
                <a:sym typeface="Arial"/>
              </a:defRPr>
            </a:lvl2pPr>
            <a:lvl3pPr indent="-457200" lvl="2" marL="13716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19100" lvl="3" marL="18288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4pPr>
            <a:lvl5pPr indent="-419100" lvl="4" marL="22860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5pPr>
            <a:lvl6pPr indent="-419100" lvl="5" marL="27432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6pPr>
            <a:lvl7pPr indent="-419100" lvl="6" marL="32004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7pPr>
            <a:lvl8pPr indent="-419100" lvl="7" marL="36576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8pPr>
            <a:lvl9pPr indent="-419100" lvl="8" marL="41148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9pPr>
          </a:lstStyle>
          <a:p/>
        </p:txBody>
      </p:sp>
      <p:sp>
        <p:nvSpPr>
          <p:cNvPr id="86" name="Google Shape;86;p13"/>
          <p:cNvSpPr txBox="1"/>
          <p:nvPr>
            <p:ph type="title"/>
          </p:nvPr>
        </p:nvSpPr>
        <p:spPr>
          <a:xfrm>
            <a:off x="0" y="0"/>
            <a:ext cx="12801600" cy="547688"/>
          </a:xfrm>
          <a:prstGeom prst="rect">
            <a:avLst/>
          </a:prstGeom>
          <a:solidFill>
            <a:srgbClr val="495E24"/>
          </a:solidFill>
          <a:ln>
            <a:noFill/>
          </a:ln>
        </p:spPr>
        <p:txBody>
          <a:bodyPr anchorCtr="0" anchor="t" bIns="108650" lIns="135825" spcFirstLastPara="1" rIns="135825" wrap="square" tIns="67900">
            <a:noAutofit/>
          </a:bodyPr>
          <a:lstStyle>
            <a:lvl1pPr lvl="0" marR="0" rtl="0" algn="l">
              <a:spcBef>
                <a:spcPts val="0"/>
              </a:spcBef>
              <a:spcAft>
                <a:spcPts val="0"/>
              </a:spcAft>
              <a:buSzPts val="1400"/>
              <a:buNone/>
              <a:defRPr b="0" i="0" sz="24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 name="Shape 123"/>
        <p:cNvGrpSpPr/>
        <p:nvPr/>
      </p:nvGrpSpPr>
      <p:grpSpPr>
        <a:xfrm>
          <a:off x="0" y="0"/>
          <a:ext cx="0" cy="0"/>
          <a:chOff x="0" y="0"/>
          <a:chExt cx="0" cy="0"/>
        </a:xfrm>
      </p:grpSpPr>
      <p:sp>
        <p:nvSpPr>
          <p:cNvPr id="124" name="Google Shape;124;p25"/>
          <p:cNvSpPr txBox="1"/>
          <p:nvPr>
            <p:ph idx="1" type="body"/>
          </p:nvPr>
        </p:nvSpPr>
        <p:spPr>
          <a:xfrm>
            <a:off x="639763" y="2559050"/>
            <a:ext cx="11522075" cy="7243763"/>
          </a:xfrm>
          <a:prstGeom prst="rect">
            <a:avLst/>
          </a:prstGeom>
          <a:noFill/>
          <a:ln>
            <a:noFill/>
          </a:ln>
        </p:spPr>
        <p:txBody>
          <a:bodyPr anchorCtr="0" anchor="t" bIns="67900" lIns="135800" spcFirstLastPara="1" rIns="135800" wrap="square" tIns="67900">
            <a:noAutofit/>
          </a:bodyPr>
          <a:lstStyle>
            <a:lvl1pPr indent="-533400" lvl="0" marL="457200" marR="0" rtl="0" algn="l">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1pPr>
            <a:lvl2pPr indent="-488950" lvl="1" marL="914400" marR="0" rtl="0" algn="l">
              <a:spcBef>
                <a:spcPts val="820"/>
              </a:spcBef>
              <a:spcAft>
                <a:spcPts val="0"/>
              </a:spcAft>
              <a:buClr>
                <a:schemeClr val="dk1"/>
              </a:buClr>
              <a:buSzPts val="4100"/>
              <a:buFont typeface="Arial"/>
              <a:buChar char="–"/>
              <a:defRPr b="0" i="0" sz="4100" u="none" cap="none" strike="noStrike">
                <a:solidFill>
                  <a:schemeClr val="dk1"/>
                </a:solidFill>
                <a:latin typeface="Arial"/>
                <a:ea typeface="Arial"/>
                <a:cs typeface="Arial"/>
                <a:sym typeface="Arial"/>
              </a:defRPr>
            </a:lvl2pPr>
            <a:lvl3pPr indent="-457200" lvl="2" marL="13716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12750" lvl="3" marL="1828800" marR="0" rtl="0" algn="l">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4pPr>
            <a:lvl5pPr indent="-412750" lvl="4" marL="2286000" marR="0" rtl="0" algn="l">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5pPr>
            <a:lvl6pPr indent="-412750" lvl="5" marL="2743200" marR="0" rtl="0" algn="l">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6pPr>
            <a:lvl7pPr indent="-412750" lvl="6" marL="3200400" marR="0" rtl="0" algn="l">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7pPr>
            <a:lvl8pPr indent="-412750" lvl="7" marL="3657600" marR="0" rtl="0" algn="l">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8pPr>
            <a:lvl9pPr indent="-412750" lvl="8" marL="4114800" marR="0" rtl="0" algn="l">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9pPr>
          </a:lstStyle>
          <a:p/>
        </p:txBody>
      </p:sp>
      <p:sp>
        <p:nvSpPr>
          <p:cNvPr id="125" name="Google Shape;125;p25"/>
          <p:cNvSpPr txBox="1"/>
          <p:nvPr>
            <p:ph type="title"/>
          </p:nvPr>
        </p:nvSpPr>
        <p:spPr>
          <a:xfrm>
            <a:off x="0" y="0"/>
            <a:ext cx="12801600" cy="549275"/>
          </a:xfrm>
          <a:prstGeom prst="rect">
            <a:avLst/>
          </a:prstGeom>
          <a:solidFill>
            <a:srgbClr val="495E24"/>
          </a:solidFill>
          <a:ln>
            <a:noFill/>
          </a:ln>
        </p:spPr>
        <p:txBody>
          <a:bodyPr anchorCtr="0" anchor="t" bIns="108625" lIns="135800" spcFirstLastPara="1" rIns="135800" wrap="square" tIns="67900">
            <a:noAutofit/>
          </a:bodyPr>
          <a:lstStyle>
            <a:lvl1pPr lvl="0" marR="0" rtl="0" algn="l">
              <a:spcBef>
                <a:spcPts val="0"/>
              </a:spcBef>
              <a:spcAft>
                <a:spcPts val="0"/>
              </a:spcAft>
              <a:buSzPts val="1400"/>
              <a:buNone/>
              <a:defRPr b="0" i="0" sz="24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37"/>
          <p:cNvSpPr txBox="1"/>
          <p:nvPr>
            <p:ph idx="1" type="body"/>
          </p:nvPr>
        </p:nvSpPr>
        <p:spPr>
          <a:xfrm>
            <a:off x="639763" y="2560638"/>
            <a:ext cx="11522075" cy="7240587"/>
          </a:xfrm>
          <a:prstGeom prst="rect">
            <a:avLst/>
          </a:prstGeom>
          <a:noFill/>
          <a:ln>
            <a:noFill/>
          </a:ln>
        </p:spPr>
        <p:txBody>
          <a:bodyPr anchorCtr="0" anchor="t" bIns="67875" lIns="135775" spcFirstLastPara="1" rIns="135775" wrap="square" tIns="67875">
            <a:noAutofit/>
          </a:bodyPr>
          <a:lstStyle>
            <a:lvl1pPr indent="-533400" lvl="0" marL="457200" marR="0" rtl="0" algn="l">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1pPr>
            <a:lvl2pPr indent="-495300" lvl="1" marL="914400" marR="0" rtl="0" algn="l">
              <a:spcBef>
                <a:spcPts val="840"/>
              </a:spcBef>
              <a:spcAft>
                <a:spcPts val="0"/>
              </a:spcAft>
              <a:buClr>
                <a:schemeClr val="dk1"/>
              </a:buClr>
              <a:buSzPts val="4200"/>
              <a:buFont typeface="Arial"/>
              <a:buChar char="–"/>
              <a:defRPr b="0" i="0" sz="4200" u="none" cap="none" strike="noStrike">
                <a:solidFill>
                  <a:schemeClr val="dk1"/>
                </a:solidFill>
                <a:latin typeface="Arial"/>
                <a:ea typeface="Arial"/>
                <a:cs typeface="Arial"/>
                <a:sym typeface="Arial"/>
              </a:defRPr>
            </a:lvl2pPr>
            <a:lvl3pPr indent="-457200" lvl="2" marL="13716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19100" lvl="3" marL="18288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4pPr>
            <a:lvl5pPr indent="-419100" lvl="4" marL="22860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5pPr>
            <a:lvl6pPr indent="-419100" lvl="5" marL="27432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6pPr>
            <a:lvl7pPr indent="-419100" lvl="6" marL="32004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7pPr>
            <a:lvl8pPr indent="-419100" lvl="7" marL="36576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8pPr>
            <a:lvl9pPr indent="-419100" lvl="8" marL="4114800" marR="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9pPr>
          </a:lstStyle>
          <a:p/>
        </p:txBody>
      </p:sp>
      <p:sp>
        <p:nvSpPr>
          <p:cNvPr id="164" name="Google Shape;164;p37"/>
          <p:cNvSpPr txBox="1"/>
          <p:nvPr>
            <p:ph type="title"/>
          </p:nvPr>
        </p:nvSpPr>
        <p:spPr>
          <a:xfrm>
            <a:off x="0" y="0"/>
            <a:ext cx="12801600" cy="547688"/>
          </a:xfrm>
          <a:prstGeom prst="rect">
            <a:avLst/>
          </a:prstGeom>
          <a:solidFill>
            <a:srgbClr val="495E24"/>
          </a:solidFill>
          <a:ln>
            <a:noFill/>
          </a:ln>
        </p:spPr>
        <p:txBody>
          <a:bodyPr anchorCtr="0" anchor="t" bIns="108625" lIns="135775" spcFirstLastPara="1" rIns="135775" wrap="square" tIns="67875">
            <a:noAutofit/>
          </a:bodyPr>
          <a:lstStyle>
            <a:lvl1pPr lvl="0" marR="0" rtl="0" algn="l">
              <a:spcBef>
                <a:spcPts val="0"/>
              </a:spcBef>
              <a:spcAft>
                <a:spcPts val="0"/>
              </a:spcAft>
              <a:buSzPts val="1400"/>
              <a:buNone/>
              <a:defRPr b="0" i="0" sz="24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9.png"/><Relationship Id="rId5"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6.jpg"/><Relationship Id="rId4"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9"/>
          <p:cNvSpPr txBox="1"/>
          <p:nvPr>
            <p:ph type="ctrTitle"/>
          </p:nvPr>
        </p:nvSpPr>
        <p:spPr>
          <a:xfrm>
            <a:off x="1600200" y="1795781"/>
            <a:ext cx="9601200" cy="382016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C00000"/>
              </a:buClr>
              <a:buSzPts val="6300"/>
              <a:buFont typeface="Calibri"/>
              <a:buNone/>
            </a:pPr>
            <a:r>
              <a:rPr b="1" lang="en-US">
                <a:solidFill>
                  <a:srgbClr val="C00000"/>
                </a:solidFill>
              </a:rPr>
              <a:t>Basic Biological Concepts</a:t>
            </a:r>
            <a:endParaRPr b="1">
              <a:solidFill>
                <a:srgbClr val="C00000"/>
              </a:solidFill>
            </a:endParaRPr>
          </a:p>
        </p:txBody>
      </p:sp>
      <p:sp>
        <p:nvSpPr>
          <p:cNvPr id="206" name="Google Shape;206;p49"/>
          <p:cNvSpPr txBox="1"/>
          <p:nvPr>
            <p:ph idx="1" type="subTitle"/>
          </p:nvPr>
        </p:nvSpPr>
        <p:spPr>
          <a:xfrm>
            <a:off x="1600200" y="5763261"/>
            <a:ext cx="9601200" cy="264921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C00000"/>
              </a:buClr>
              <a:buSzPts val="2500"/>
              <a:buNone/>
            </a:pPr>
            <a:r>
              <a:rPr lang="en-US">
                <a:solidFill>
                  <a:srgbClr val="C00000"/>
                </a:solidFill>
              </a:rPr>
              <a:t>Emerging Human Diseases</a:t>
            </a:r>
            <a:endParaRPr/>
          </a:p>
          <a:p>
            <a:pPr indent="0" lvl="0" marL="0" rtl="0" algn="ctr">
              <a:lnSpc>
                <a:spcPct val="90000"/>
              </a:lnSpc>
              <a:spcBef>
                <a:spcPts val="1050"/>
              </a:spcBef>
              <a:spcAft>
                <a:spcPts val="0"/>
              </a:spcAft>
              <a:buClr>
                <a:srgbClr val="C00000"/>
              </a:buClr>
              <a:buSzPts val="2500"/>
              <a:buNone/>
            </a:pPr>
            <a:r>
              <a:rPr lang="en-US">
                <a:solidFill>
                  <a:srgbClr val="C00000"/>
                </a:solidFill>
              </a:rPr>
              <a:t>Section 4 – Lecture 3</a:t>
            </a:r>
            <a:endParaRPr>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8"/>
          <p:cNvSpPr/>
          <p:nvPr/>
        </p:nvSpPr>
        <p:spPr>
          <a:xfrm>
            <a:off x="701802" y="457200"/>
            <a:ext cx="11353800" cy="544764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Only about 5–10% of cancers are due to inherited genetic defects from a person's parents. </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Tobacco use is the cause of about 22% of cancer deaths. </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Another 10% are due to obesity, poor diet, lack of physical activity or excessive drinking of alcohol. </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In the developing world, 15% of cancers are due to infections such as: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Helicobacter pylori</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Hepatitis B and hepatitis C</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Human papillomavirus </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Epstein–Barr virus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Human immunodeficiency virus (HIV).</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Other factors include exposure to ionizing radiation and environmental pollutants. </a:t>
            </a:r>
            <a:endParaRPr/>
          </a:p>
        </p:txBody>
      </p:sp>
      <p:pic>
        <p:nvPicPr>
          <p:cNvPr id="267" name="Google Shape;267;p58"/>
          <p:cNvPicPr preferRelativeResize="0"/>
          <p:nvPr/>
        </p:nvPicPr>
        <p:blipFill rotWithShape="1">
          <a:blip r:embed="rId3">
            <a:alphaModFix/>
          </a:blip>
          <a:srcRect b="0" l="0" r="0" t="0"/>
          <a:stretch/>
        </p:blipFill>
        <p:spPr>
          <a:xfrm>
            <a:off x="3276600" y="6127560"/>
            <a:ext cx="6553200" cy="4633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9"/>
          <p:cNvSpPr txBox="1"/>
          <p:nvPr>
            <p:ph type="title"/>
          </p:nvPr>
        </p:nvSpPr>
        <p:spPr>
          <a:xfrm>
            <a:off x="0" y="0"/>
            <a:ext cx="12801600" cy="732310"/>
          </a:xfrm>
          <a:prstGeom prst="rect">
            <a:avLst/>
          </a:prstGeom>
          <a:noFill/>
          <a:ln>
            <a:noFill/>
          </a:ln>
        </p:spPr>
        <p:txBody>
          <a:bodyPr anchorCtr="0" anchor="t" bIns="108650" lIns="135825" spcFirstLastPara="1" rIns="135825" wrap="square" tIns="67900">
            <a:noAutofit/>
          </a:bodyPr>
          <a:lstStyle/>
          <a:p>
            <a:pPr indent="0" lvl="0" marL="0" rtl="0" algn="l">
              <a:spcBef>
                <a:spcPts val="0"/>
              </a:spcBef>
              <a:spcAft>
                <a:spcPts val="0"/>
              </a:spcAft>
              <a:buNone/>
            </a:pPr>
            <a:r>
              <a:rPr b="1" lang="en-US" sz="3600">
                <a:solidFill>
                  <a:srgbClr val="C00000"/>
                </a:solidFill>
                <a:latin typeface="Calibri"/>
                <a:ea typeface="Calibri"/>
                <a:cs typeface="Calibri"/>
                <a:sym typeface="Calibri"/>
              </a:rPr>
              <a:t>The Cancer Stem Cell Hypothesis</a:t>
            </a:r>
            <a:endParaRPr/>
          </a:p>
        </p:txBody>
      </p:sp>
      <p:sp>
        <p:nvSpPr>
          <p:cNvPr id="273" name="Google Shape;273;p59"/>
          <p:cNvSpPr txBox="1"/>
          <p:nvPr/>
        </p:nvSpPr>
        <p:spPr>
          <a:xfrm>
            <a:off x="609600" y="1981200"/>
            <a:ext cx="5095875" cy="72945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C00000"/>
                </a:solidFill>
                <a:latin typeface="Times New Roman"/>
                <a:ea typeface="Times New Roman"/>
                <a:cs typeface="Times New Roman"/>
                <a:sym typeface="Times New Roman"/>
              </a:rPr>
              <a:t>Glioblastomas of the brain</a:t>
            </a:r>
            <a:endParaRPr/>
          </a:p>
          <a:p>
            <a:pPr indent="0" lvl="0" marL="0" marR="0" rtl="0" algn="l">
              <a:spcBef>
                <a:spcPts val="0"/>
              </a:spcBef>
              <a:spcAft>
                <a:spcPts val="0"/>
              </a:spcAft>
              <a:buNone/>
            </a:pPr>
            <a:r>
              <a:t/>
            </a:r>
            <a:endParaRPr sz="36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lang="en-US" sz="3600">
                <a:solidFill>
                  <a:srgbClr val="C00000"/>
                </a:solidFill>
                <a:latin typeface="Times New Roman"/>
                <a:ea typeface="Times New Roman"/>
                <a:cs typeface="Times New Roman"/>
                <a:sym typeface="Times New Roman"/>
              </a:rPr>
              <a:t>Prostate cancer</a:t>
            </a:r>
            <a:endParaRPr/>
          </a:p>
          <a:p>
            <a:pPr indent="0" lvl="0" marL="0" marR="0" rtl="0" algn="l">
              <a:spcBef>
                <a:spcPts val="0"/>
              </a:spcBef>
              <a:spcAft>
                <a:spcPts val="0"/>
              </a:spcAft>
              <a:buNone/>
            </a:pPr>
            <a:r>
              <a:t/>
            </a:r>
            <a:endParaRPr sz="36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lang="en-US" sz="3600">
                <a:solidFill>
                  <a:srgbClr val="C00000"/>
                </a:solidFill>
                <a:latin typeface="Times New Roman"/>
                <a:ea typeface="Times New Roman"/>
                <a:cs typeface="Times New Roman"/>
                <a:sym typeface="Times New Roman"/>
              </a:rPr>
              <a:t>Melanoma</a:t>
            </a:r>
            <a:endParaRPr/>
          </a:p>
          <a:p>
            <a:pPr indent="0" lvl="0" marL="0" marR="0" rtl="0" algn="l">
              <a:spcBef>
                <a:spcPts val="0"/>
              </a:spcBef>
              <a:spcAft>
                <a:spcPts val="0"/>
              </a:spcAft>
              <a:buNone/>
            </a:pPr>
            <a:r>
              <a:t/>
            </a:r>
            <a:endParaRPr sz="36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lang="en-US" sz="3600">
                <a:solidFill>
                  <a:srgbClr val="C00000"/>
                </a:solidFill>
                <a:latin typeface="Times New Roman"/>
                <a:ea typeface="Times New Roman"/>
                <a:cs typeface="Times New Roman"/>
                <a:sym typeface="Times New Roman"/>
              </a:rPr>
              <a:t>Breast cancer</a:t>
            </a:r>
            <a:endParaRPr/>
          </a:p>
          <a:p>
            <a:pPr indent="0" lvl="0" marL="0" marR="0" rtl="0" algn="l">
              <a:spcBef>
                <a:spcPts val="0"/>
              </a:spcBef>
              <a:spcAft>
                <a:spcPts val="0"/>
              </a:spcAft>
              <a:buNone/>
            </a:pPr>
            <a:r>
              <a:t/>
            </a:r>
            <a:endParaRPr sz="36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lang="en-US" sz="3600">
                <a:solidFill>
                  <a:srgbClr val="C00000"/>
                </a:solidFill>
                <a:latin typeface="Times New Roman"/>
                <a:ea typeface="Times New Roman"/>
                <a:cs typeface="Times New Roman"/>
                <a:sym typeface="Times New Roman"/>
              </a:rPr>
              <a:t>Colon cancer</a:t>
            </a:r>
            <a:endParaRPr/>
          </a:p>
          <a:p>
            <a:pPr indent="0" lvl="0" marL="0" marR="0" rtl="0" algn="l">
              <a:spcBef>
                <a:spcPts val="0"/>
              </a:spcBef>
              <a:spcAft>
                <a:spcPts val="0"/>
              </a:spcAft>
              <a:buNone/>
            </a:pPr>
            <a:r>
              <a:t/>
            </a:r>
            <a:endParaRPr sz="36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lang="en-US" sz="3600">
                <a:solidFill>
                  <a:srgbClr val="C00000"/>
                </a:solidFill>
                <a:latin typeface="Times New Roman"/>
                <a:ea typeface="Times New Roman"/>
                <a:cs typeface="Times New Roman"/>
                <a:sym typeface="Times New Roman"/>
              </a:rPr>
              <a:t>Pancreatic cancer</a:t>
            </a:r>
            <a:endParaRPr/>
          </a:p>
          <a:p>
            <a:pPr indent="0" lvl="0" marL="0" marR="0" rtl="0" algn="l">
              <a:spcBef>
                <a:spcPts val="0"/>
              </a:spcBef>
              <a:spcAft>
                <a:spcPts val="0"/>
              </a:spcAft>
              <a:buNone/>
            </a:pPr>
            <a:r>
              <a:t/>
            </a:r>
            <a:endParaRPr sz="3600">
              <a:solidFill>
                <a:srgbClr val="C00000"/>
              </a:solidFill>
              <a:latin typeface="Times New Roman"/>
              <a:ea typeface="Times New Roman"/>
              <a:cs typeface="Times New Roman"/>
              <a:sym typeface="Times New Roman"/>
            </a:endParaRPr>
          </a:p>
          <a:p>
            <a:pPr indent="0" lvl="0" marL="0" marR="0" rtl="0" algn="l">
              <a:spcBef>
                <a:spcPts val="0"/>
              </a:spcBef>
              <a:spcAft>
                <a:spcPts val="0"/>
              </a:spcAft>
              <a:buNone/>
            </a:pPr>
            <a:r>
              <a:rPr lang="en-US" sz="3600">
                <a:solidFill>
                  <a:srgbClr val="C00000"/>
                </a:solidFill>
                <a:latin typeface="Times New Roman"/>
                <a:ea typeface="Times New Roman"/>
                <a:cs typeface="Times New Roman"/>
                <a:sym typeface="Times New Roman"/>
              </a:rPr>
              <a:t>Myeloid leukemia</a:t>
            </a:r>
            <a:endParaRPr/>
          </a:p>
        </p:txBody>
      </p:sp>
      <p:pic>
        <p:nvPicPr>
          <p:cNvPr descr="800px-Cancer_stem_cells_text_resized.svg.png" id="274" name="Google Shape;274;p59"/>
          <p:cNvPicPr preferRelativeResize="0"/>
          <p:nvPr/>
        </p:nvPicPr>
        <p:blipFill rotWithShape="1">
          <a:blip r:embed="rId3">
            <a:alphaModFix/>
          </a:blip>
          <a:srcRect b="0" l="0" r="0" t="0"/>
          <a:stretch/>
        </p:blipFill>
        <p:spPr>
          <a:xfrm>
            <a:off x="4572000" y="2819400"/>
            <a:ext cx="7620000" cy="565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0"/>
          <p:cNvSpPr txBox="1"/>
          <p:nvPr/>
        </p:nvSpPr>
        <p:spPr>
          <a:xfrm>
            <a:off x="228600" y="381000"/>
            <a:ext cx="352994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Emergent Viruses</a:t>
            </a:r>
            <a:endParaRPr b="1" sz="3600">
              <a:solidFill>
                <a:srgbClr val="C00000"/>
              </a:solidFill>
              <a:latin typeface="Calibri"/>
              <a:ea typeface="Calibri"/>
              <a:cs typeface="Calibri"/>
              <a:sym typeface="Calibri"/>
            </a:endParaRPr>
          </a:p>
        </p:txBody>
      </p:sp>
      <p:sp>
        <p:nvSpPr>
          <p:cNvPr id="280" name="Google Shape;280;p60"/>
          <p:cNvSpPr/>
          <p:nvPr/>
        </p:nvSpPr>
        <p:spPr>
          <a:xfrm>
            <a:off x="609600" y="1179731"/>
            <a:ext cx="11963400" cy="798680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An emergent virus is a virus that has newly appeared, is notably increasing in incidence or geographic range, or has the potential to increase in the near future.</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Emergent viruses are a major potential problem because they cause outbreaks and can lead to epidemics and pandemics.</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Emergent viruses can also have severe economic implications, as we are seeing now. </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Viral emergence in humans is often due to zoonosis, which is a cross-species jump of a viral disease into humans from other animals. </a:t>
            </a:r>
            <a:endParaRPr sz="2400">
              <a:solidFill>
                <a:srgbClr val="C00000"/>
              </a:solidFill>
              <a:latin typeface="Calibri"/>
              <a:ea typeface="Calibri"/>
              <a:cs typeface="Calibri"/>
              <a:sym typeface="Calibri"/>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As zoonotic viruses exist in animal reservoirs, they are much more difficult to eradicate and can therefore establish persistent infections in human populations.</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Recent examples include:</a:t>
            </a:r>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The SARS-related coronaviruses: the 2002-2004 outbreak of SARS (SARS-CoV-1) and the 2019–20 pandemic of COVID-19 (SARS-CoV-2). </a:t>
            </a:r>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The human immunodeficiency virus which causes HIV/AIDS</a:t>
            </a:r>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The Ebola/Marburg hemorrhagic fever filoviruses</a:t>
            </a:r>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The H5N1 influenza virus responsible for avian flu</a:t>
            </a:r>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H1N1/09, which caused the 2009 swine flu pandemic</a:t>
            </a:r>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An earlier emergent strain of H1N1 caused the 1918 Spanish flu pandemic.</a:t>
            </a:r>
            <a:endParaRPr b="0" i="0" sz="2400" u="none" cap="none" strike="noStrike">
              <a:solidFill>
                <a:srgbClr val="C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1"/>
          <p:cNvSpPr/>
          <p:nvPr/>
        </p:nvSpPr>
        <p:spPr>
          <a:xfrm>
            <a:off x="533400" y="1295400"/>
            <a:ext cx="12039599" cy="587853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 successful zoonotic 'jump' depends on human contact with an animal that has a virus that is able to infect humans. </a:t>
            </a:r>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Bats are associated with more zoonotic viruses per host species than any other mammal.</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They are natural hosts for high-profile zoonotic viruses, like coronaviruses and Ebola.</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Viruses can be transmitted by bite, arosolization of saliva (e.g. during echolocation) and feces/urine.</a:t>
            </a:r>
            <a:endParaRPr b="0" i="0" sz="2400" u="none" cap="none" strike="noStrike">
              <a:solidFill>
                <a:srgbClr val="C00000"/>
              </a:solidFill>
              <a:latin typeface="Calibri"/>
              <a:ea typeface="Calibri"/>
              <a:cs typeface="Calibri"/>
              <a:sym typeface="Calibri"/>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Due to their ecology, bats are naturally more susceptible to viral infection and transmission. </a:t>
            </a:r>
            <a:endParaRPr sz="2400">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Several bat species (e.g. brown bats) aggregate in crowded roosts. </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Bats are widespread in urban areas and humans can encroach where there are guano and urine. </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Their ability to fly and migration patterns also means that bats are able to spread disease over a large geographic area, while also acquiring new viruses.</a:t>
            </a:r>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Bats experience persistent viral infections and long lives (up to 35 years)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Makes them an excellent reservoir for viruses and transmit them to other species. </a:t>
            </a:r>
            <a:endParaRPr b="0" i="0" sz="2400" u="none" cap="none" strike="noStrike">
              <a:solidFill>
                <a:srgbClr val="C00000"/>
              </a:solidFill>
              <a:latin typeface="Calibri"/>
              <a:ea typeface="Calibri"/>
              <a:cs typeface="Calibri"/>
              <a:sym typeface="Calibri"/>
            </a:endParaRPr>
          </a:p>
        </p:txBody>
      </p:sp>
      <p:sp>
        <p:nvSpPr>
          <p:cNvPr id="286" name="Google Shape;286;p61"/>
          <p:cNvSpPr txBox="1"/>
          <p:nvPr/>
        </p:nvSpPr>
        <p:spPr>
          <a:xfrm>
            <a:off x="381000" y="381000"/>
            <a:ext cx="816229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The Role of Bats in Zoonotic Transmission</a:t>
            </a:r>
            <a:endParaRPr b="1" sz="3600">
              <a:solidFill>
                <a:srgbClr val="C00000"/>
              </a:solidFill>
              <a:latin typeface="Calibri"/>
              <a:ea typeface="Calibri"/>
              <a:cs typeface="Calibri"/>
              <a:sym typeface="Calibri"/>
            </a:endParaRPr>
          </a:p>
        </p:txBody>
      </p:sp>
      <p:pic>
        <p:nvPicPr>
          <p:cNvPr id="287" name="Google Shape;287;p61"/>
          <p:cNvPicPr preferRelativeResize="0"/>
          <p:nvPr/>
        </p:nvPicPr>
        <p:blipFill rotWithShape="1">
          <a:blip r:embed="rId3">
            <a:alphaModFix/>
          </a:blip>
          <a:srcRect b="0" l="0" r="0" t="0"/>
          <a:stretch/>
        </p:blipFill>
        <p:spPr>
          <a:xfrm>
            <a:off x="3124200" y="7173932"/>
            <a:ext cx="6324600" cy="3541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2"/>
          <p:cNvSpPr/>
          <p:nvPr/>
        </p:nvSpPr>
        <p:spPr>
          <a:xfrm>
            <a:off x="457200" y="1014386"/>
            <a:ext cx="12115800" cy="587853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Ecological changes can facilitate the emergence and re-emergence of zoonotic viruses.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Deforestation and habitat fragmentation can increase human contact with wild animals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Climate change can affect ecosystems and redistribution of animal vectors for viruses.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Densely populated cities promote rapid pathogen transmission. </a:t>
            </a:r>
            <a:endParaRPr b="0" i="0" sz="2400" u="none" cap="none" strike="noStrike">
              <a:solidFill>
                <a:srgbClr val="C00000"/>
              </a:solidFill>
              <a:latin typeface="Calibri"/>
              <a:ea typeface="Calibri"/>
              <a:cs typeface="Calibri"/>
              <a:sym typeface="Calibri"/>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Viruses may also emerge due to human populations that are vulnerable to infection. </a:t>
            </a:r>
            <a:endParaRPr sz="2400">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Loss of cross-protective immunity due to termination of vaccination programs. </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Higher proportions of old and obese citizens means greater immunosuppression.</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Poor nations may have malnutrition, chronic infection or unstable vaccination programs.</a:t>
            </a:r>
            <a:endParaRPr b="0" i="0" sz="2400" u="none" cap="none" strike="noStrike">
              <a:solidFill>
                <a:srgbClr val="C00000"/>
              </a:solidFill>
              <a:latin typeface="Calibri"/>
              <a:ea typeface="Calibri"/>
              <a:cs typeface="Calibri"/>
              <a:sym typeface="Calibri"/>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International trade and human travel/migration can spread viruses into new areas.</a:t>
            </a:r>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Animal migration can also lead to the emergence of viruses, as was the case for the West Nile virus which was spread by migrating bird populations</a:t>
            </a:r>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Human practices regarding food production and consumption can also contribute</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Live animal markets have high density of people and wild/farmed animals present.</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Consumption of bush meat is also associated with pathogen emergence</a:t>
            </a:r>
            <a:endParaRPr/>
          </a:p>
        </p:txBody>
      </p:sp>
      <p:sp>
        <p:nvSpPr>
          <p:cNvPr id="293" name="Google Shape;293;p62"/>
          <p:cNvSpPr/>
          <p:nvPr/>
        </p:nvSpPr>
        <p:spPr>
          <a:xfrm>
            <a:off x="152400" y="228600"/>
            <a:ext cx="9906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The Role of Humans in Zoonotic Transmission</a:t>
            </a:r>
            <a:endParaRPr/>
          </a:p>
        </p:txBody>
      </p:sp>
      <p:pic>
        <p:nvPicPr>
          <p:cNvPr id="294" name="Google Shape;294;p62"/>
          <p:cNvPicPr preferRelativeResize="0"/>
          <p:nvPr/>
        </p:nvPicPr>
        <p:blipFill rotWithShape="1">
          <a:blip r:embed="rId3">
            <a:alphaModFix/>
          </a:blip>
          <a:srcRect b="0" l="0" r="0" t="0"/>
          <a:stretch/>
        </p:blipFill>
        <p:spPr>
          <a:xfrm>
            <a:off x="3886200" y="7809137"/>
            <a:ext cx="5638800" cy="31636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63"/>
          <p:cNvSpPr txBox="1"/>
          <p:nvPr/>
        </p:nvSpPr>
        <p:spPr>
          <a:xfrm>
            <a:off x="381000" y="457200"/>
            <a:ext cx="595804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Vaccinations for Viral Diseases</a:t>
            </a:r>
            <a:endParaRPr b="1" sz="3600">
              <a:solidFill>
                <a:srgbClr val="C00000"/>
              </a:solidFill>
              <a:latin typeface="Calibri"/>
              <a:ea typeface="Calibri"/>
              <a:cs typeface="Calibri"/>
              <a:sym typeface="Calibri"/>
            </a:endParaRPr>
          </a:p>
        </p:txBody>
      </p:sp>
      <p:sp>
        <p:nvSpPr>
          <p:cNvPr id="300" name="Google Shape;300;p63"/>
          <p:cNvSpPr/>
          <p:nvPr/>
        </p:nvSpPr>
        <p:spPr>
          <a:xfrm>
            <a:off x="800100" y="1524000"/>
            <a:ext cx="11620500" cy="710963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b="1" lang="en-US" sz="2400">
                <a:solidFill>
                  <a:srgbClr val="C00000"/>
                </a:solidFill>
                <a:latin typeface="Calibri"/>
                <a:ea typeface="Calibri"/>
                <a:cs typeface="Calibri"/>
                <a:sym typeface="Calibri"/>
              </a:rPr>
              <a:t>Vaccines "teach" your body how to defend itself when viruses or bacteria invade it:</a:t>
            </a:r>
            <a:endParaRPr b="1" sz="2400">
              <a:solidFill>
                <a:srgbClr val="C00000"/>
              </a:solidFill>
              <a:latin typeface="Calibri"/>
              <a:ea typeface="Calibri"/>
              <a:cs typeface="Calibri"/>
              <a:sym typeface="Calibri"/>
            </a:endParaRPr>
          </a:p>
          <a:p>
            <a:pPr indent="-342900" lvl="0" marL="8001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Vaccines expose you to a very small, very safe amount of viruses or bacteria that have been weakened or killed.</a:t>
            </a:r>
            <a:endParaRPr/>
          </a:p>
          <a:p>
            <a:pPr indent="-342900" lvl="0" marL="8001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Your immune system then learns to recognize and attack the infection if you are exposed to it later in life.</a:t>
            </a:r>
            <a:endParaRPr/>
          </a:p>
          <a:p>
            <a:pPr indent="-342900" lvl="0" marL="8001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As a result, you will not become ill, or you may have a milder infection. This is a natural way to deal with infectious diseases.</a:t>
            </a:r>
            <a:endParaRPr/>
          </a:p>
          <a:p>
            <a:pPr indent="-190500" lvl="0" marL="342900" marR="0" rtl="0" algn="l">
              <a:spcBef>
                <a:spcPts val="0"/>
              </a:spcBef>
              <a:spcAft>
                <a:spcPts val="0"/>
              </a:spcAft>
              <a:buClr>
                <a:schemeClr val="dk1"/>
              </a:buClr>
              <a:buSzPts val="2400"/>
              <a:buFont typeface="Arial"/>
              <a:buNone/>
            </a:pPr>
            <a:r>
              <a:t/>
            </a:r>
            <a:endParaRPr sz="2400">
              <a:solidFill>
                <a:srgbClr val="C00000"/>
              </a:solidFill>
              <a:latin typeface="Calibri"/>
              <a:ea typeface="Calibri"/>
              <a:cs typeface="Calibri"/>
              <a:sym typeface="Calibri"/>
            </a:endParaRPr>
          </a:p>
          <a:p>
            <a:pPr indent="-342900" lvl="0" marL="342900" marR="0" rtl="0" algn="l">
              <a:spcBef>
                <a:spcPts val="0"/>
              </a:spcBef>
              <a:spcAft>
                <a:spcPts val="0"/>
              </a:spcAft>
              <a:buClr>
                <a:srgbClr val="C00000"/>
              </a:buClr>
              <a:buSzPts val="2400"/>
              <a:buFont typeface="Arial"/>
              <a:buChar char="•"/>
            </a:pPr>
            <a:r>
              <a:rPr b="1" lang="en-US" sz="2400">
                <a:solidFill>
                  <a:srgbClr val="C00000"/>
                </a:solidFill>
                <a:latin typeface="Calibri"/>
                <a:ea typeface="Calibri"/>
                <a:cs typeface="Calibri"/>
                <a:sym typeface="Calibri"/>
              </a:rPr>
              <a:t>Four types of vaccines are currently available:</a:t>
            </a:r>
            <a:endParaRPr b="1" sz="2400">
              <a:solidFill>
                <a:srgbClr val="C00000"/>
              </a:solidFill>
              <a:latin typeface="Calibri"/>
              <a:ea typeface="Calibri"/>
              <a:cs typeface="Calibri"/>
              <a:sym typeface="Calibri"/>
            </a:endParaRPr>
          </a:p>
          <a:p>
            <a:pPr indent="-342900" lvl="0" marL="800100" marR="0" rtl="0" algn="l">
              <a:spcBef>
                <a:spcPts val="0"/>
              </a:spcBef>
              <a:spcAft>
                <a:spcPts val="0"/>
              </a:spcAft>
              <a:buClr>
                <a:srgbClr val="C00000"/>
              </a:buClr>
              <a:buSzPts val="2400"/>
              <a:buFont typeface="Arial"/>
              <a:buChar char="•"/>
            </a:pPr>
            <a:r>
              <a:rPr b="1" i="1" lang="en-US" sz="2400">
                <a:solidFill>
                  <a:srgbClr val="C00000"/>
                </a:solidFill>
                <a:latin typeface="Calibri"/>
                <a:ea typeface="Calibri"/>
                <a:cs typeface="Calibri"/>
                <a:sym typeface="Calibri"/>
              </a:rPr>
              <a:t>Live virus vaccines </a:t>
            </a:r>
            <a:r>
              <a:rPr lang="en-US" sz="2400">
                <a:solidFill>
                  <a:srgbClr val="C00000"/>
                </a:solidFill>
                <a:latin typeface="Calibri"/>
                <a:ea typeface="Calibri"/>
                <a:cs typeface="Calibri"/>
                <a:sym typeface="Calibri"/>
              </a:rPr>
              <a:t>use the weakened (attenuated) form of the virus. The measles, mumps, and rubella (MMR) vaccine and the varicella (chickenpox) vaccine are examples.</a:t>
            </a:r>
            <a:endParaRPr/>
          </a:p>
          <a:p>
            <a:pPr indent="-342900" lvl="0" marL="800100" marR="0" rtl="0" algn="l">
              <a:spcBef>
                <a:spcPts val="0"/>
              </a:spcBef>
              <a:spcAft>
                <a:spcPts val="0"/>
              </a:spcAft>
              <a:buClr>
                <a:srgbClr val="C00000"/>
              </a:buClr>
              <a:buSzPts val="2400"/>
              <a:buFont typeface="Arial"/>
              <a:buChar char="•"/>
            </a:pPr>
            <a:r>
              <a:rPr b="1" i="1" lang="en-US" sz="2400">
                <a:solidFill>
                  <a:srgbClr val="C00000"/>
                </a:solidFill>
                <a:latin typeface="Calibri"/>
                <a:ea typeface="Calibri"/>
                <a:cs typeface="Calibri"/>
                <a:sym typeface="Calibri"/>
              </a:rPr>
              <a:t>Killed (inactivated) vaccines </a:t>
            </a:r>
            <a:r>
              <a:rPr lang="en-US" sz="2400">
                <a:solidFill>
                  <a:srgbClr val="C00000"/>
                </a:solidFill>
                <a:latin typeface="Calibri"/>
                <a:ea typeface="Calibri"/>
                <a:cs typeface="Calibri"/>
                <a:sym typeface="Calibri"/>
              </a:rPr>
              <a:t>are made from a protein or other small pieces taken from a virus or bacteria. The whooping cough (pertussis) vaccine is an example.</a:t>
            </a:r>
            <a:endParaRPr/>
          </a:p>
          <a:p>
            <a:pPr indent="-342900" lvl="0" marL="800100" marR="0" rtl="0" algn="l">
              <a:spcBef>
                <a:spcPts val="0"/>
              </a:spcBef>
              <a:spcAft>
                <a:spcPts val="0"/>
              </a:spcAft>
              <a:buClr>
                <a:srgbClr val="C00000"/>
              </a:buClr>
              <a:buSzPts val="2400"/>
              <a:buFont typeface="Arial"/>
              <a:buChar char="•"/>
            </a:pPr>
            <a:r>
              <a:rPr b="1" i="1" lang="en-US" sz="2400">
                <a:solidFill>
                  <a:srgbClr val="C00000"/>
                </a:solidFill>
                <a:latin typeface="Calibri"/>
                <a:ea typeface="Calibri"/>
                <a:cs typeface="Calibri"/>
                <a:sym typeface="Calibri"/>
              </a:rPr>
              <a:t>Toxoid vaccines </a:t>
            </a:r>
            <a:r>
              <a:rPr lang="en-US" sz="2400">
                <a:solidFill>
                  <a:srgbClr val="C00000"/>
                </a:solidFill>
                <a:latin typeface="Calibri"/>
                <a:ea typeface="Calibri"/>
                <a:cs typeface="Calibri"/>
                <a:sym typeface="Calibri"/>
              </a:rPr>
              <a:t>contain a toxin or chemical made by the bacteria or virus. They make you immune to the harmful effects of the infection, instead of to the infection itself. Examples are the diphtheria and tetanus vaccines.</a:t>
            </a:r>
            <a:endParaRPr/>
          </a:p>
          <a:p>
            <a:pPr indent="-342900" lvl="0" marL="800100" marR="0" rtl="0" algn="l">
              <a:spcBef>
                <a:spcPts val="0"/>
              </a:spcBef>
              <a:spcAft>
                <a:spcPts val="0"/>
              </a:spcAft>
              <a:buClr>
                <a:srgbClr val="C00000"/>
              </a:buClr>
              <a:buSzPts val="2400"/>
              <a:buFont typeface="Arial"/>
              <a:buChar char="•"/>
            </a:pPr>
            <a:r>
              <a:rPr b="1" i="1" lang="en-US" sz="2400">
                <a:solidFill>
                  <a:srgbClr val="C00000"/>
                </a:solidFill>
                <a:latin typeface="Calibri"/>
                <a:ea typeface="Calibri"/>
                <a:cs typeface="Calibri"/>
                <a:sym typeface="Calibri"/>
              </a:rPr>
              <a:t>Biosynthetic vaccines </a:t>
            </a:r>
            <a:r>
              <a:rPr lang="en-US" sz="2400">
                <a:solidFill>
                  <a:srgbClr val="C00000"/>
                </a:solidFill>
                <a:latin typeface="Calibri"/>
                <a:ea typeface="Calibri"/>
                <a:cs typeface="Calibri"/>
                <a:sym typeface="Calibri"/>
              </a:rPr>
              <a:t>contain manmade substances that are very similar to pieces of the virus or bacteria. The Hepatitis B vaccine is an example.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4"/>
          <p:cNvSpPr/>
          <p:nvPr/>
        </p:nvSpPr>
        <p:spPr>
          <a:xfrm>
            <a:off x="228600" y="457200"/>
            <a:ext cx="12115800" cy="90794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WHY WE NEED VACCINES</a:t>
            </a:r>
            <a:endParaRPr b="1" sz="2400">
              <a:solidFill>
                <a:srgbClr val="C00000"/>
              </a:solidFill>
              <a:latin typeface="Calibri"/>
              <a:ea typeface="Calibri"/>
              <a:cs typeface="Calibri"/>
              <a:sym typeface="Calibri"/>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For a few weeks after birth, babies have some protection passed from their mother through the placenta before birth. After a short period, this natural protection goes away.</a:t>
            </a:r>
            <a:endParaRPr sz="2400">
              <a:solidFill>
                <a:srgbClr val="C00000"/>
              </a:solidFill>
              <a:latin typeface="Calibri"/>
              <a:ea typeface="Calibri"/>
              <a:cs typeface="Calibri"/>
              <a:sym typeface="Calibri"/>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Vaccines help protect against many diseases that used to be much more common. Examples include tetanus, diphtheria, mumps, measles, pertussis (whooping cough), meningitis, and polio. </a:t>
            </a:r>
            <a:endParaRPr sz="2400">
              <a:solidFill>
                <a:srgbClr val="C00000"/>
              </a:solidFill>
              <a:latin typeface="Calibri"/>
              <a:ea typeface="Calibri"/>
              <a:cs typeface="Calibri"/>
              <a:sym typeface="Calibri"/>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Because of vaccines, many of these illnesses are now rare.</a:t>
            </a:r>
            <a:endParaRPr/>
          </a:p>
          <a:p>
            <a:pPr indent="0" lvl="0" marL="0" marR="0" rtl="0" algn="l">
              <a:spcBef>
                <a:spcPts val="1200"/>
              </a:spcBef>
              <a:spcAft>
                <a:spcPts val="0"/>
              </a:spcAft>
              <a:buNone/>
            </a:pPr>
            <a:r>
              <a:t/>
            </a:r>
            <a:endParaRPr sz="2400">
              <a:solidFill>
                <a:srgbClr val="C00000"/>
              </a:solidFill>
              <a:latin typeface="Calibri"/>
              <a:ea typeface="Calibri"/>
              <a:cs typeface="Calibri"/>
              <a:sym typeface="Calibri"/>
            </a:endParaRPr>
          </a:p>
          <a:p>
            <a:pPr indent="0" lvl="0" marL="0" marR="0" rtl="0" algn="l">
              <a:spcBef>
                <a:spcPts val="0"/>
              </a:spcBef>
              <a:spcAft>
                <a:spcPts val="0"/>
              </a:spcAft>
              <a:buNone/>
            </a:pPr>
            <a:r>
              <a:rPr b="1" lang="en-US" sz="2400">
                <a:solidFill>
                  <a:srgbClr val="C00000"/>
                </a:solidFill>
                <a:latin typeface="Calibri"/>
                <a:ea typeface="Calibri"/>
                <a:cs typeface="Calibri"/>
                <a:sym typeface="Calibri"/>
              </a:rPr>
              <a:t>SAFETY OF VACCINES</a:t>
            </a:r>
            <a:endParaRPr b="1" sz="2400">
              <a:solidFill>
                <a:srgbClr val="C00000"/>
              </a:solidFill>
              <a:latin typeface="Calibri"/>
              <a:ea typeface="Calibri"/>
              <a:cs typeface="Calibri"/>
              <a:sym typeface="Calibri"/>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The American Academy of Pediatrics, the Centers for Disease Control and Prevention (CDC), and the Institute of Medicine conclude that benefits of vaccines outweigh the risks.</a:t>
            </a:r>
            <a:endParaRPr sz="2400">
              <a:solidFill>
                <a:srgbClr val="C00000"/>
              </a:solidFill>
              <a:latin typeface="Calibri"/>
              <a:ea typeface="Calibri"/>
              <a:cs typeface="Calibri"/>
              <a:sym typeface="Calibri"/>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Live, attenuated virus vaccines have some risk: measles, mumps, rubella, chickenpox, and nasal spray flu vaccines.</a:t>
            </a:r>
            <a:endParaRPr/>
          </a:p>
          <a:p>
            <a:pPr indent="-342900" lvl="0" marL="12573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Infections are rare except when a person's immune system is weakened. </a:t>
            </a:r>
            <a:endParaRPr/>
          </a:p>
          <a:p>
            <a:pPr indent="-342900" lvl="0" marL="12573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People with weakened immune systems should not receive these live vaccines.</a:t>
            </a:r>
            <a:endParaRPr/>
          </a:p>
          <a:p>
            <a:pPr indent="-342900" lvl="0" marL="12573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These live vaccines may be dangerous to the fetus of a pregnant woman. </a:t>
            </a:r>
            <a:endParaRPr sz="2400">
              <a:solidFill>
                <a:srgbClr val="C00000"/>
              </a:solidFill>
              <a:latin typeface="Calibri"/>
              <a:ea typeface="Calibri"/>
              <a:cs typeface="Calibri"/>
              <a:sym typeface="Calibri"/>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Thimerosal is a preservative that was found in most vaccines in the past. But now:</a:t>
            </a:r>
            <a:endParaRPr sz="2400">
              <a:solidFill>
                <a:srgbClr val="C00000"/>
              </a:solidFill>
              <a:latin typeface="Calibri"/>
              <a:ea typeface="Calibri"/>
              <a:cs typeface="Calibri"/>
              <a:sym typeface="Calibri"/>
            </a:endParaRPr>
          </a:p>
          <a:p>
            <a:pPr indent="-342900" lvl="0" marL="12573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There are infant and child flu vaccines that have no thimerosal.</a:t>
            </a:r>
            <a:endParaRPr/>
          </a:p>
          <a:p>
            <a:pPr indent="-342900" lvl="0" marL="12573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NO other vaccines commonly used for children or adults contain thimerosal.</a:t>
            </a:r>
            <a:endParaRPr/>
          </a:p>
          <a:p>
            <a:pPr indent="-342900" lvl="0" marL="12573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Extensive research has NOT shown any link between thimerosal and autism.</a:t>
            </a:r>
            <a:endParaRPr sz="2400">
              <a:solidFill>
                <a:srgbClr val="C00000"/>
              </a:solidFill>
              <a:latin typeface="Calibri"/>
              <a:ea typeface="Calibri"/>
              <a:cs typeface="Calibri"/>
              <a:sym typeface="Calibri"/>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Allergic reactions are rare and are usually to some part (component) of the vaccine.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65"/>
          <p:cNvSpPr txBox="1"/>
          <p:nvPr/>
        </p:nvSpPr>
        <p:spPr>
          <a:xfrm>
            <a:off x="457200" y="457200"/>
            <a:ext cx="354218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Diabetes Mellitus</a:t>
            </a:r>
            <a:endParaRPr b="1" sz="3600">
              <a:solidFill>
                <a:srgbClr val="C00000"/>
              </a:solidFill>
              <a:latin typeface="Calibri"/>
              <a:ea typeface="Calibri"/>
              <a:cs typeface="Calibri"/>
              <a:sym typeface="Calibri"/>
            </a:endParaRPr>
          </a:p>
        </p:txBody>
      </p:sp>
      <p:sp>
        <p:nvSpPr>
          <p:cNvPr id="311" name="Google Shape;311;p65"/>
          <p:cNvSpPr/>
          <p:nvPr/>
        </p:nvSpPr>
        <p:spPr>
          <a:xfrm>
            <a:off x="762000" y="1447800"/>
            <a:ext cx="11506200" cy="650947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 group of diseases that result in too much sugar in the blood (high blood glucose).</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MOST COMMON TYPES</a:t>
            </a:r>
            <a:endParaRPr sz="2400">
              <a:solidFill>
                <a:srgbClr val="C00000"/>
              </a:solidFill>
              <a:latin typeface="Calibri"/>
              <a:ea typeface="Calibri"/>
              <a:cs typeface="Calibri"/>
              <a:sym typeface="Calibri"/>
            </a:endParaRPr>
          </a:p>
          <a:p>
            <a:pPr indent="-342900" lvl="0" marL="8001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Type 2 diabetes: A chronic condition that affects the way the body processes blood sugar (glucose).</a:t>
            </a:r>
            <a:endParaRPr/>
          </a:p>
          <a:p>
            <a:pPr indent="-342900" lvl="0" marL="8001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Type 1 diabetes: A chronic condition in which the pancreas produces little or no insulin.</a:t>
            </a:r>
            <a:endParaRPr/>
          </a:p>
          <a:p>
            <a:pPr indent="-342900" lvl="0" marL="8001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Prediabetes: A condition in which blood sugar is high, but not high enough to be type 2 diabetes.</a:t>
            </a:r>
            <a:endParaRPr/>
          </a:p>
          <a:p>
            <a:pPr indent="-342900" lvl="0" marL="8001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Gestational diabetes: A form of high blood sugar affecting pregnant women.</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Type 1 diabetes can develop at any age, though it often appears during childhood or adolescence. </a:t>
            </a:r>
            <a:endParaRPr sz="2400">
              <a:solidFill>
                <a:srgbClr val="C00000"/>
              </a:solidFill>
              <a:latin typeface="Calibri"/>
              <a:ea typeface="Calibri"/>
              <a:cs typeface="Calibri"/>
              <a:sym typeface="Calibri"/>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Type 2 diabetes, the more common type, can develop at any age, though it's more common in people older than 40.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6"/>
          <p:cNvSpPr/>
          <p:nvPr/>
        </p:nvSpPr>
        <p:spPr>
          <a:xfrm>
            <a:off x="723900" y="838200"/>
            <a:ext cx="11963400" cy="60631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Signs and symptoms of type 1 and type 2 diabetes are:</a:t>
            </a:r>
            <a:endParaRPr b="1" sz="2400">
              <a:solidFill>
                <a:srgbClr val="C00000"/>
              </a:solidFill>
              <a:latin typeface="Calibri"/>
              <a:ea typeface="Calibri"/>
              <a:cs typeface="Calibri"/>
              <a:sym typeface="Calibri"/>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Increased thirst</a:t>
            </a:r>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Frequent urination</a:t>
            </a:r>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Extreme hunger</a:t>
            </a:r>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Unexplained weight loss</a:t>
            </a:r>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Presence of ketones in the urine (ketones are a byproduct of the breakdown of muscle and fat that happens when there's not enough available insulin)</a:t>
            </a:r>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Fatigue</a:t>
            </a:r>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Irritability</a:t>
            </a:r>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Blurred vision</a:t>
            </a:r>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Slow-healing sores</a:t>
            </a:r>
            <a:endParaRPr/>
          </a:p>
          <a:p>
            <a:pPr indent="-342900" lvl="0" marL="8001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Frequent infections, such as gums or skin infections and vaginal infections</a:t>
            </a:r>
            <a:endParaRPr sz="2400">
              <a:solidFill>
                <a:srgbClr val="C00000"/>
              </a:solidFill>
              <a:latin typeface="Calibri"/>
              <a:ea typeface="Calibri"/>
              <a:cs typeface="Calibri"/>
              <a:sym typeface="Calibri"/>
            </a:endParaRPr>
          </a:p>
        </p:txBody>
      </p:sp>
      <p:pic>
        <p:nvPicPr>
          <p:cNvPr id="317" name="Google Shape;317;p66"/>
          <p:cNvPicPr preferRelativeResize="0"/>
          <p:nvPr/>
        </p:nvPicPr>
        <p:blipFill rotWithShape="1">
          <a:blip r:embed="rId3">
            <a:alphaModFix/>
          </a:blip>
          <a:srcRect b="0" l="0" r="0" t="0"/>
          <a:stretch/>
        </p:blipFill>
        <p:spPr>
          <a:xfrm>
            <a:off x="6705600" y="7467600"/>
            <a:ext cx="4876800" cy="3245289"/>
          </a:xfrm>
          <a:prstGeom prst="rect">
            <a:avLst/>
          </a:prstGeom>
          <a:noFill/>
          <a:ln>
            <a:noFill/>
          </a:ln>
        </p:spPr>
      </p:pic>
      <p:pic>
        <p:nvPicPr>
          <p:cNvPr id="318" name="Google Shape;318;p66"/>
          <p:cNvPicPr preferRelativeResize="0"/>
          <p:nvPr/>
        </p:nvPicPr>
        <p:blipFill rotWithShape="1">
          <a:blip r:embed="rId4">
            <a:alphaModFix/>
          </a:blip>
          <a:srcRect b="0" l="0" r="0" t="0"/>
          <a:stretch/>
        </p:blipFill>
        <p:spPr>
          <a:xfrm>
            <a:off x="1447800" y="7467599"/>
            <a:ext cx="4876800" cy="324528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7"/>
          <p:cNvSpPr/>
          <p:nvPr/>
        </p:nvSpPr>
        <p:spPr>
          <a:xfrm>
            <a:off x="381000" y="539175"/>
            <a:ext cx="12420600" cy="821763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b="1" lang="en-US" sz="2400">
                <a:solidFill>
                  <a:srgbClr val="C00000"/>
                </a:solidFill>
                <a:latin typeface="Calibri"/>
                <a:ea typeface="Calibri"/>
                <a:cs typeface="Calibri"/>
                <a:sym typeface="Calibri"/>
              </a:rPr>
              <a:t>Causes of type 1 diabetes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The exact cause of type 1 diabetes is unknown. </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Your immune system attacks and destroys your insulin-producing cells in the pancreas. This leaves you with little or no insulin. </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Instead of being transported into your cells, sugar builds up in your bloodstream.</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Type 1 is thought to be caused by a combination of genetic susceptibility and environmental factors.</a:t>
            </a:r>
            <a:endParaRPr b="0" i="0" sz="2400" u="none" cap="none" strike="noStrike">
              <a:solidFill>
                <a:srgbClr val="C00000"/>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rgbClr val="C00000"/>
              </a:solidFill>
              <a:latin typeface="Calibri"/>
              <a:ea typeface="Calibri"/>
              <a:cs typeface="Calibri"/>
              <a:sym typeface="Calibri"/>
            </a:endParaRPr>
          </a:p>
          <a:p>
            <a:pPr indent="-342900" lvl="0" marL="342900" marR="0" rtl="0" algn="l">
              <a:spcBef>
                <a:spcPts val="0"/>
              </a:spcBef>
              <a:spcAft>
                <a:spcPts val="0"/>
              </a:spcAft>
              <a:buClr>
                <a:srgbClr val="C00000"/>
              </a:buClr>
              <a:buSzPts val="2400"/>
              <a:buFont typeface="Arial"/>
              <a:buChar char="•"/>
            </a:pPr>
            <a:r>
              <a:rPr b="1" lang="en-US" sz="2400">
                <a:solidFill>
                  <a:srgbClr val="C00000"/>
                </a:solidFill>
                <a:latin typeface="Calibri"/>
                <a:ea typeface="Calibri"/>
                <a:cs typeface="Calibri"/>
                <a:sym typeface="Calibri"/>
              </a:rPr>
              <a:t>Causes of prediabetes and type 2 diabetes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Your cells become resistant to the action of insulin, and your pancreas is unable to make enough insulin to overcome this resistance. </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Instead of moving into your cells where it's needed for energy, sugar builds up in your bloodstream.</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Genetic and environmental factors play a role in type 2 diabetes as well.</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Being overweight is strongly linked to the development of type 2 diabetes, but not everyone with type 2 is overweight.</a:t>
            </a:r>
            <a:endParaRPr/>
          </a:p>
          <a:p>
            <a:pPr indent="-190500" lvl="0" marL="342900" marR="0" rtl="0" algn="l">
              <a:spcBef>
                <a:spcPts val="0"/>
              </a:spcBef>
              <a:spcAft>
                <a:spcPts val="0"/>
              </a:spcAft>
              <a:buClr>
                <a:schemeClr val="dk1"/>
              </a:buClr>
              <a:buSzPts val="2400"/>
              <a:buFont typeface="Arial"/>
              <a:buNone/>
            </a:pPr>
            <a:r>
              <a:t/>
            </a:r>
            <a:endParaRPr sz="2400">
              <a:solidFill>
                <a:srgbClr val="C00000"/>
              </a:solidFill>
              <a:latin typeface="Calibri"/>
              <a:ea typeface="Calibri"/>
              <a:cs typeface="Calibri"/>
              <a:sym typeface="Calibri"/>
            </a:endParaRPr>
          </a:p>
          <a:p>
            <a:pPr indent="-342900" lvl="0" marL="342900" marR="0" rtl="0" algn="l">
              <a:spcBef>
                <a:spcPts val="0"/>
              </a:spcBef>
              <a:spcAft>
                <a:spcPts val="0"/>
              </a:spcAft>
              <a:buClr>
                <a:srgbClr val="C00000"/>
              </a:buClr>
              <a:buSzPts val="2400"/>
              <a:buFont typeface="Arial"/>
              <a:buChar char="•"/>
            </a:pPr>
            <a:r>
              <a:rPr b="1" lang="en-US" sz="2400">
                <a:solidFill>
                  <a:srgbClr val="C00000"/>
                </a:solidFill>
                <a:latin typeface="Calibri"/>
                <a:ea typeface="Calibri"/>
                <a:cs typeface="Calibri"/>
                <a:sym typeface="Calibri"/>
              </a:rPr>
              <a:t>Causes of gestational diabetes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During pregnancy, placental hormones make your cells more resistant to insulin.</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Normally, your pancreas responds by producing enough extra insulin to overcome this resistance. But sometimes your pancreas can't keep up. </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When this happens, too little glucose gets into your cells and too much stays in your blood.</a:t>
            </a:r>
            <a:endParaRPr b="0" i="0" sz="2400" u="none" cap="none" strike="noStrike">
              <a:solidFill>
                <a:srgbClr val="C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50"/>
          <p:cNvPicPr preferRelativeResize="0"/>
          <p:nvPr/>
        </p:nvPicPr>
        <p:blipFill rotWithShape="1">
          <a:blip r:embed="rId3">
            <a:alphaModFix/>
          </a:blip>
          <a:srcRect b="0" l="0" r="0" t="0"/>
          <a:stretch/>
        </p:blipFill>
        <p:spPr>
          <a:xfrm>
            <a:off x="990600" y="1676400"/>
            <a:ext cx="10969834" cy="7752016"/>
          </a:xfrm>
          <a:prstGeom prst="rect">
            <a:avLst/>
          </a:prstGeom>
          <a:noFill/>
          <a:ln>
            <a:noFill/>
          </a:ln>
        </p:spPr>
      </p:pic>
      <p:sp>
        <p:nvSpPr>
          <p:cNvPr id="212" name="Google Shape;212;p50"/>
          <p:cNvSpPr txBox="1"/>
          <p:nvPr/>
        </p:nvSpPr>
        <p:spPr>
          <a:xfrm>
            <a:off x="2133600" y="609600"/>
            <a:ext cx="823231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C00000"/>
                </a:solidFill>
                <a:latin typeface="Calibri"/>
                <a:ea typeface="Calibri"/>
                <a:cs typeface="Calibri"/>
                <a:sym typeface="Calibri"/>
              </a:rPr>
              <a:t>How long do the people of the world live?</a:t>
            </a:r>
            <a:endParaRPr b="1" sz="3600">
              <a:solidFill>
                <a:srgbClr val="C00000"/>
              </a:solidFill>
              <a:latin typeface="Calibri"/>
              <a:ea typeface="Calibri"/>
              <a:cs typeface="Calibri"/>
              <a:sym typeface="Calibri"/>
            </a:endParaRPr>
          </a:p>
        </p:txBody>
      </p:sp>
      <p:sp>
        <p:nvSpPr>
          <p:cNvPr id="213" name="Google Shape;213;p50"/>
          <p:cNvSpPr txBox="1"/>
          <p:nvPr/>
        </p:nvSpPr>
        <p:spPr>
          <a:xfrm>
            <a:off x="3225116" y="9601200"/>
            <a:ext cx="6049285" cy="106182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Times New Roman"/>
                <a:ea typeface="Times New Roman"/>
                <a:cs typeface="Times New Roman"/>
                <a:sym typeface="Times New Roman"/>
              </a:rPr>
              <a:t>America didn’t pass 40 years until 1900</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Times New Roman"/>
                <a:ea typeface="Times New Roman"/>
                <a:cs typeface="Times New Roman"/>
                <a:sym typeface="Times New Roman"/>
              </a:rPr>
              <a:t>Many others didn’t make it until nearly 1950</a:t>
            </a:r>
            <a:endParaRPr sz="2400">
              <a:solidFill>
                <a:srgbClr val="C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8"/>
          <p:cNvSpPr txBox="1"/>
          <p:nvPr/>
        </p:nvSpPr>
        <p:spPr>
          <a:xfrm>
            <a:off x="228600" y="304800"/>
            <a:ext cx="446660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Autoimmune Diseases</a:t>
            </a:r>
            <a:endParaRPr b="1" sz="3600">
              <a:solidFill>
                <a:srgbClr val="C00000"/>
              </a:solidFill>
              <a:latin typeface="Calibri"/>
              <a:ea typeface="Calibri"/>
              <a:cs typeface="Calibri"/>
              <a:sym typeface="Calibri"/>
            </a:endParaRPr>
          </a:p>
        </p:txBody>
      </p:sp>
      <p:sp>
        <p:nvSpPr>
          <p:cNvPr id="329" name="Google Shape;329;p68"/>
          <p:cNvSpPr/>
          <p:nvPr/>
        </p:nvSpPr>
        <p:spPr>
          <a:xfrm>
            <a:off x="838200" y="951131"/>
            <a:ext cx="11582400" cy="440120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An autoimmune disease is a condition in which your immune system mistakenly attacks your body.</a:t>
            </a:r>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The immune system normally guards against bacteria and viruses. When it senses these foreign invaders, it sends out an army of fighter cells to attack them.</a:t>
            </a:r>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Normally, the immune system can tell the difference between foreign cells and your own cells.</a:t>
            </a:r>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In an autoimmune disease, the immune system mistakes part of your body, like your joints or skin, as foreign.</a:t>
            </a:r>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 Some autoimmune diseases target only one organ. Type 1 diabetes damages the pancreas. Other diseases, like systemic lupus erythematosus (SLE), affect the whole body.</a:t>
            </a:r>
            <a:endParaRPr sz="2400">
              <a:solidFill>
                <a:srgbClr val="C00000"/>
              </a:solidFill>
              <a:latin typeface="Calibri"/>
              <a:ea typeface="Calibri"/>
              <a:cs typeface="Calibri"/>
              <a:sym typeface="Calibri"/>
            </a:endParaRPr>
          </a:p>
        </p:txBody>
      </p:sp>
      <p:pic>
        <p:nvPicPr>
          <p:cNvPr id="330" name="Google Shape;330;p68"/>
          <p:cNvPicPr preferRelativeResize="0"/>
          <p:nvPr/>
        </p:nvPicPr>
        <p:blipFill rotWithShape="1">
          <a:blip r:embed="rId3">
            <a:alphaModFix/>
          </a:blip>
          <a:srcRect b="0" l="0" r="0" t="0"/>
          <a:stretch/>
        </p:blipFill>
        <p:spPr>
          <a:xfrm>
            <a:off x="2418704" y="5562600"/>
            <a:ext cx="8096896" cy="5410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9"/>
          <p:cNvSpPr txBox="1"/>
          <p:nvPr/>
        </p:nvSpPr>
        <p:spPr>
          <a:xfrm>
            <a:off x="152400" y="381000"/>
            <a:ext cx="398583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Dementia Disorders</a:t>
            </a:r>
            <a:endParaRPr b="1" sz="3600">
              <a:solidFill>
                <a:srgbClr val="C00000"/>
              </a:solidFill>
              <a:latin typeface="Calibri"/>
              <a:ea typeface="Calibri"/>
              <a:cs typeface="Calibri"/>
              <a:sym typeface="Calibri"/>
            </a:endParaRPr>
          </a:p>
        </p:txBody>
      </p:sp>
      <p:sp>
        <p:nvSpPr>
          <p:cNvPr id="336" name="Google Shape;336;p69"/>
          <p:cNvSpPr/>
          <p:nvPr/>
        </p:nvSpPr>
        <p:spPr>
          <a:xfrm>
            <a:off x="685800" y="1295400"/>
            <a:ext cx="11734800" cy="8525411"/>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b="1" lang="en-US" sz="2400">
                <a:solidFill>
                  <a:srgbClr val="C00000"/>
                </a:solidFill>
                <a:latin typeface="Calibri"/>
                <a:ea typeface="Calibri"/>
                <a:cs typeface="Calibri"/>
                <a:sym typeface="Calibri"/>
              </a:rPr>
              <a:t>A group of thinking and social symptoms that interferes with daily functioning.</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Not a specific disease, dementia is a group of conditions characterized by impairment of at least two brain functions, such as memory loss and judgment.</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Symptoms include forgetfulness, limited social skills, and thinking abilities so impaired that it interferes with daily functioning.</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Medications and therapies may help manage symptoms. Some causes are reversible.</a:t>
            </a:r>
            <a:endParaRPr/>
          </a:p>
          <a:p>
            <a:pPr indent="-342900" lvl="0" marL="342900" marR="0" rtl="0" algn="l">
              <a:spcBef>
                <a:spcPts val="1200"/>
              </a:spcBef>
              <a:spcAft>
                <a:spcPts val="0"/>
              </a:spcAft>
              <a:buClr>
                <a:srgbClr val="C00000"/>
              </a:buClr>
              <a:buSzPts val="2400"/>
              <a:buFont typeface="Arial"/>
              <a:buChar char="•"/>
            </a:pPr>
            <a:r>
              <a:rPr b="1" lang="en-US" sz="2400">
                <a:solidFill>
                  <a:srgbClr val="C00000"/>
                </a:solidFill>
                <a:latin typeface="Calibri"/>
                <a:ea typeface="Calibri"/>
                <a:cs typeface="Calibri"/>
                <a:sym typeface="Calibri"/>
              </a:rPr>
              <a:t>Very common</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More than 3 million US cases per year</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Treatment can help, but this condition can't be cured</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Chronic: can last for years or be lifelong</a:t>
            </a:r>
            <a:endParaRPr/>
          </a:p>
          <a:p>
            <a:pPr indent="-342900" lvl="0" marL="342900" marR="0" rtl="0" algn="l">
              <a:spcBef>
                <a:spcPts val="1200"/>
              </a:spcBef>
              <a:spcAft>
                <a:spcPts val="0"/>
              </a:spcAft>
              <a:buClr>
                <a:srgbClr val="C00000"/>
              </a:buClr>
              <a:buSzPts val="2400"/>
              <a:buFont typeface="Arial"/>
              <a:buChar char="•"/>
            </a:pPr>
            <a:r>
              <a:rPr b="1" lang="en-US" sz="2400">
                <a:solidFill>
                  <a:srgbClr val="C00000"/>
                </a:solidFill>
                <a:latin typeface="Calibri"/>
                <a:ea typeface="Calibri"/>
                <a:cs typeface="Calibri"/>
                <a:sym typeface="Calibri"/>
              </a:rPr>
              <a:t>Different types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Alzheimer’s disease</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Vascular dementia</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Frontotemporal</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Lewy body dementia</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Parkinson’s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Creutzfeldt-Jakob</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Wernicke-Korsakoff</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Mixed dementia</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Normal pressure hydrocephalus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Huntington’s disease</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Other causes</a:t>
            </a:r>
            <a:endParaRPr b="0" i="0" sz="2400" u="none" cap="none" strike="noStrike">
              <a:solidFill>
                <a:srgbClr val="C00000"/>
              </a:solidFill>
              <a:latin typeface="Calibri"/>
              <a:ea typeface="Calibri"/>
              <a:cs typeface="Calibri"/>
              <a:sym typeface="Calibri"/>
            </a:endParaRPr>
          </a:p>
        </p:txBody>
      </p:sp>
      <p:pic>
        <p:nvPicPr>
          <p:cNvPr id="337" name="Google Shape;337;p69"/>
          <p:cNvPicPr preferRelativeResize="0"/>
          <p:nvPr/>
        </p:nvPicPr>
        <p:blipFill rotWithShape="1">
          <a:blip r:embed="rId3">
            <a:alphaModFix/>
          </a:blip>
          <a:srcRect b="0" l="0" r="0" t="0"/>
          <a:stretch/>
        </p:blipFill>
        <p:spPr>
          <a:xfrm>
            <a:off x="6515100" y="5181600"/>
            <a:ext cx="5905500" cy="56777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70"/>
          <p:cNvSpPr txBox="1"/>
          <p:nvPr/>
        </p:nvSpPr>
        <p:spPr>
          <a:xfrm>
            <a:off x="228600" y="228600"/>
            <a:ext cx="622952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The Autism Spectrum Disorders</a:t>
            </a:r>
            <a:endParaRPr b="1" sz="3600">
              <a:solidFill>
                <a:srgbClr val="C00000"/>
              </a:solidFill>
              <a:latin typeface="Calibri"/>
              <a:ea typeface="Calibri"/>
              <a:cs typeface="Calibri"/>
              <a:sym typeface="Calibri"/>
            </a:endParaRPr>
          </a:p>
        </p:txBody>
      </p:sp>
      <p:sp>
        <p:nvSpPr>
          <p:cNvPr id="343" name="Google Shape;343;p70"/>
          <p:cNvSpPr/>
          <p:nvPr/>
        </p:nvSpPr>
        <p:spPr>
          <a:xfrm>
            <a:off x="571500" y="1103531"/>
            <a:ext cx="11945037" cy="544764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Increasingly Common: More than 200,000 US cases per year</a:t>
            </a:r>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Characterized by difficulties with social interaction and communication, and by restricted and repetitive behavior.</a:t>
            </a:r>
            <a:endParaRPr sz="2400">
              <a:solidFill>
                <a:srgbClr val="C00000"/>
              </a:solidFill>
              <a:latin typeface="Calibri"/>
              <a:ea typeface="Calibri"/>
              <a:cs typeface="Calibri"/>
              <a:sym typeface="Calibri"/>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Parents often notice signs during the first three years of their child's life.</a:t>
            </a:r>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Signs may develop gradually, worsening in communication and social skills after reaching developmental milestones at a normal pace.</a:t>
            </a:r>
            <a:endParaRPr b="0" i="0" sz="2400" u="none" cap="none" strike="noStrike">
              <a:solidFill>
                <a:srgbClr val="C00000"/>
              </a:solidFill>
              <a:latin typeface="Calibri"/>
              <a:ea typeface="Calibri"/>
              <a:cs typeface="Calibri"/>
              <a:sym typeface="Calibri"/>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Autism is associated with a combination of genetic and environmental factors.</a:t>
            </a:r>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Risk factors during pregnancy include certain infections, such as rubella, toxins including valproic acid, alcohol, cocaine, pesticides, lead, and air pollution, fetal growth restriction, and autoimmune diseases.</a:t>
            </a:r>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Controversies surround other proposed environmental causes; for example, the vaccine hypothesis, which has been disproven.</a:t>
            </a:r>
            <a:endParaRPr/>
          </a:p>
        </p:txBody>
      </p:sp>
      <p:pic>
        <p:nvPicPr>
          <p:cNvPr id="344" name="Google Shape;344;p70"/>
          <p:cNvPicPr preferRelativeResize="0"/>
          <p:nvPr/>
        </p:nvPicPr>
        <p:blipFill rotWithShape="1">
          <a:blip r:embed="rId3">
            <a:alphaModFix/>
          </a:blip>
          <a:srcRect b="0" l="0" r="0" t="0"/>
          <a:stretch/>
        </p:blipFill>
        <p:spPr>
          <a:xfrm>
            <a:off x="3124201" y="6783124"/>
            <a:ext cx="6096000" cy="40652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71"/>
          <p:cNvSpPr txBox="1"/>
          <p:nvPr/>
        </p:nvSpPr>
        <p:spPr>
          <a:xfrm>
            <a:off x="381000" y="533400"/>
            <a:ext cx="427758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Environmental Toxins</a:t>
            </a:r>
            <a:endParaRPr b="1" sz="3600">
              <a:solidFill>
                <a:srgbClr val="C00000"/>
              </a:solidFill>
              <a:latin typeface="Calibri"/>
              <a:ea typeface="Calibri"/>
              <a:cs typeface="Calibri"/>
              <a:sym typeface="Calibri"/>
            </a:endParaRPr>
          </a:p>
        </p:txBody>
      </p:sp>
      <p:sp>
        <p:nvSpPr>
          <p:cNvPr id="350" name="Google Shape;350;p71"/>
          <p:cNvSpPr/>
          <p:nvPr/>
        </p:nvSpPr>
        <p:spPr>
          <a:xfrm>
            <a:off x="838200" y="1447800"/>
            <a:ext cx="11277600" cy="7971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Environmental Toxicology</a:t>
            </a:r>
            <a:r>
              <a:rPr lang="en-US" sz="2400">
                <a:solidFill>
                  <a:srgbClr val="C00000"/>
                </a:solidFill>
                <a:latin typeface="Calibri"/>
                <a:ea typeface="Calibri"/>
                <a:cs typeface="Calibri"/>
                <a:sym typeface="Calibri"/>
              </a:rPr>
              <a:t> is the study of the harmful effects of various chemical, biological and physical agents on living organisms. Types of Environmental Toxins.</a:t>
            </a:r>
            <a:endParaRPr sz="2400">
              <a:solidFill>
                <a:srgbClr val="C00000"/>
              </a:solidFill>
              <a:latin typeface="Calibri"/>
              <a:ea typeface="Calibri"/>
              <a:cs typeface="Calibri"/>
              <a:sym typeface="Calibri"/>
            </a:endParaRPr>
          </a:p>
          <a:p>
            <a:pPr indent="-1588" lvl="1" marL="673101" marR="0" rtl="0" algn="l">
              <a:spcBef>
                <a:spcPts val="1200"/>
              </a:spcBef>
              <a:spcAft>
                <a:spcPts val="0"/>
              </a:spcAft>
              <a:buClr>
                <a:srgbClr val="C00000"/>
              </a:buClr>
              <a:buSzPts val="2400"/>
              <a:buFont typeface="Arial"/>
              <a:buChar char="•"/>
            </a:pPr>
            <a:r>
              <a:rPr b="1" i="1" lang="en-US" sz="2400" u="none" cap="none" strike="noStrike">
                <a:solidFill>
                  <a:srgbClr val="C00000"/>
                </a:solidFill>
                <a:latin typeface="Calibri"/>
                <a:ea typeface="Calibri"/>
                <a:cs typeface="Calibri"/>
                <a:sym typeface="Calibri"/>
              </a:rPr>
              <a:t>Ecotoxicology </a:t>
            </a:r>
            <a:r>
              <a:rPr b="0" i="0" lang="en-US" sz="2400" u="none" cap="none" strike="noStrike">
                <a:solidFill>
                  <a:srgbClr val="C00000"/>
                </a:solidFill>
                <a:latin typeface="Calibri"/>
                <a:ea typeface="Calibri"/>
                <a:cs typeface="Calibri"/>
                <a:sym typeface="Calibri"/>
              </a:rPr>
              <a:t>is a subdiscipline of environmental toxicology concerned with studying the harmful effects of toxicants at the population and ecosystem levels.</a:t>
            </a:r>
            <a:endParaRPr b="0" i="0" sz="2400" u="none" cap="none" strike="noStrike">
              <a:solidFill>
                <a:srgbClr val="C00000"/>
              </a:solidFill>
              <a:latin typeface="Calibri"/>
              <a:ea typeface="Calibri"/>
              <a:cs typeface="Calibri"/>
              <a:sym typeface="Calibri"/>
            </a:endParaRPr>
          </a:p>
          <a:p>
            <a:pPr indent="-1588" lvl="1" marL="673101" marR="0" rtl="0" algn="l">
              <a:spcBef>
                <a:spcPts val="1200"/>
              </a:spcBef>
              <a:spcAft>
                <a:spcPts val="0"/>
              </a:spcAft>
              <a:buClr>
                <a:srgbClr val="C00000"/>
              </a:buClr>
              <a:buSzPts val="2400"/>
              <a:buFont typeface="Arial"/>
              <a:buChar char="•"/>
            </a:pPr>
            <a:r>
              <a:rPr b="1" i="1" lang="en-US" sz="2400" u="none" cap="none" strike="noStrike">
                <a:solidFill>
                  <a:srgbClr val="C00000"/>
                </a:solidFill>
                <a:latin typeface="Calibri"/>
                <a:ea typeface="Calibri"/>
                <a:cs typeface="Calibri"/>
                <a:sym typeface="Calibri"/>
              </a:rPr>
              <a:t>Rachel Carson </a:t>
            </a:r>
            <a:r>
              <a:rPr b="0" i="0" lang="en-US" sz="2400" u="none" cap="none" strike="noStrike">
                <a:solidFill>
                  <a:srgbClr val="C00000"/>
                </a:solidFill>
                <a:latin typeface="Calibri"/>
                <a:ea typeface="Calibri"/>
                <a:cs typeface="Calibri"/>
                <a:sym typeface="Calibri"/>
              </a:rPr>
              <a:t>made it a distinct field within toxicology in 1962 with the publication of her book </a:t>
            </a:r>
            <a:r>
              <a:rPr b="0" i="1" lang="en-US" sz="2400" u="none" cap="none" strike="noStrike">
                <a:solidFill>
                  <a:srgbClr val="C00000"/>
                </a:solidFill>
                <a:latin typeface="Calibri"/>
                <a:ea typeface="Calibri"/>
                <a:cs typeface="Calibri"/>
                <a:sym typeface="Calibri"/>
              </a:rPr>
              <a:t>Silent Spring</a:t>
            </a:r>
            <a:r>
              <a:rPr b="0" i="0" lang="en-US" sz="2400" u="none" cap="none" strike="noStrike">
                <a:solidFill>
                  <a:srgbClr val="C00000"/>
                </a:solidFill>
                <a:latin typeface="Calibri"/>
                <a:ea typeface="Calibri"/>
                <a:cs typeface="Calibri"/>
                <a:sym typeface="Calibri"/>
              </a:rPr>
              <a:t>, which covered the effects of uncontrolled pesticide use. </a:t>
            </a:r>
            <a:endParaRPr b="0" i="0" sz="2400" u="none" cap="none" strike="noStrike">
              <a:solidFill>
                <a:srgbClr val="C00000"/>
              </a:solidFill>
              <a:latin typeface="Calibri"/>
              <a:ea typeface="Calibri"/>
              <a:cs typeface="Calibri"/>
              <a:sym typeface="Calibri"/>
            </a:endParaRPr>
          </a:p>
          <a:p>
            <a:pPr indent="0" lvl="1" marL="671513" marR="0" rtl="0" algn="l">
              <a:spcBef>
                <a:spcPts val="1200"/>
              </a:spcBef>
              <a:spcAft>
                <a:spcPts val="0"/>
              </a:spcAft>
              <a:buNone/>
            </a:pPr>
            <a:r>
              <a:t/>
            </a:r>
            <a:endParaRPr b="0" i="0" sz="2400" u="none" cap="none" strike="noStrike">
              <a:solidFill>
                <a:srgbClr val="C00000"/>
              </a:solidFill>
              <a:latin typeface="Calibri"/>
              <a:ea typeface="Calibri"/>
              <a:cs typeface="Calibri"/>
              <a:sym typeface="Calibri"/>
            </a:endParaRPr>
          </a:p>
          <a:p>
            <a:pPr indent="0" lvl="0" marL="0" marR="0" rtl="0" algn="l">
              <a:spcBef>
                <a:spcPts val="1200"/>
              </a:spcBef>
              <a:spcAft>
                <a:spcPts val="0"/>
              </a:spcAft>
              <a:buNone/>
            </a:pPr>
            <a:r>
              <a:rPr b="1" lang="en-US" sz="2400">
                <a:solidFill>
                  <a:srgbClr val="C00000"/>
                </a:solidFill>
                <a:latin typeface="Calibri"/>
                <a:ea typeface="Calibri"/>
                <a:cs typeface="Calibri"/>
                <a:sym typeface="Calibri"/>
              </a:rPr>
              <a:t>Types of Environmental Toxins.</a:t>
            </a:r>
            <a:endParaRPr/>
          </a:p>
          <a:p>
            <a:pPr indent="-1588" lvl="1" marL="673101" marR="0" rtl="0" algn="l">
              <a:spcBef>
                <a:spcPts val="1200"/>
              </a:spcBef>
              <a:spcAft>
                <a:spcPts val="0"/>
              </a:spcAft>
              <a:buClr>
                <a:srgbClr val="C00000"/>
              </a:buClr>
              <a:buSzPts val="2400"/>
              <a:buFont typeface="Arial"/>
              <a:buChar char="•"/>
            </a:pPr>
            <a:r>
              <a:rPr b="1" i="1" lang="en-US" sz="2400" u="none" cap="none" strike="noStrike">
                <a:solidFill>
                  <a:srgbClr val="C00000"/>
                </a:solidFill>
                <a:latin typeface="Calibri"/>
                <a:ea typeface="Calibri"/>
                <a:cs typeface="Calibri"/>
                <a:sym typeface="Calibri"/>
              </a:rPr>
              <a:t>Environmental chemicals: </a:t>
            </a:r>
            <a:r>
              <a:rPr b="0" i="0" lang="en-US" sz="2400" u="none" cap="none" strike="noStrike">
                <a:solidFill>
                  <a:srgbClr val="C00000"/>
                </a:solidFill>
                <a:latin typeface="Calibri"/>
                <a:ea typeface="Calibri"/>
                <a:cs typeface="Calibri"/>
                <a:sym typeface="Calibri"/>
              </a:rPr>
              <a:t>Polychlorinated biphenyls (PCBs), dioxin, hexochlorobenzene, pthalates, ethidium bromide, methyl mercury, cadmium, selenium, lead, zinc, fertilizers and many more.</a:t>
            </a:r>
            <a:endParaRPr b="0" i="0" sz="2400" u="none" cap="none" strike="noStrike">
              <a:solidFill>
                <a:srgbClr val="C00000"/>
              </a:solidFill>
              <a:latin typeface="Calibri"/>
              <a:ea typeface="Calibri"/>
              <a:cs typeface="Calibri"/>
              <a:sym typeface="Calibri"/>
            </a:endParaRPr>
          </a:p>
          <a:p>
            <a:pPr indent="-1588" lvl="1" marL="673101" marR="0" rtl="0" algn="l">
              <a:spcBef>
                <a:spcPts val="1200"/>
              </a:spcBef>
              <a:spcAft>
                <a:spcPts val="0"/>
              </a:spcAft>
              <a:buClr>
                <a:srgbClr val="C00000"/>
              </a:buClr>
              <a:buSzPts val="2400"/>
              <a:buFont typeface="Arial"/>
              <a:buChar char="•"/>
            </a:pPr>
            <a:r>
              <a:rPr b="1" i="1" lang="en-US" sz="2400" u="none" cap="none" strike="noStrike">
                <a:solidFill>
                  <a:srgbClr val="C00000"/>
                </a:solidFill>
                <a:latin typeface="Calibri"/>
                <a:ea typeface="Calibri"/>
                <a:cs typeface="Calibri"/>
                <a:sym typeface="Calibri"/>
              </a:rPr>
              <a:t>Drugs and medications: </a:t>
            </a:r>
            <a:r>
              <a:rPr b="0" i="0" lang="en-US" sz="2400" u="none" cap="none" strike="noStrike">
                <a:solidFill>
                  <a:srgbClr val="C00000"/>
                </a:solidFill>
                <a:latin typeface="Calibri"/>
                <a:ea typeface="Calibri"/>
                <a:cs typeface="Calibri"/>
                <a:sym typeface="Calibri"/>
              </a:rPr>
              <a:t>Tobacco, caffeine, ethanol, retinoic acid, benzodiazopines, phenytoins, estrogens, androgens, diethylstilbestrol, lithium, penicillamine, tetracyclines, thalidomide, trimethadone and many more.</a:t>
            </a:r>
            <a:endParaRPr b="0" i="0" sz="2400" u="none" cap="none" strike="noStrike">
              <a:solidFill>
                <a:srgbClr val="C00000"/>
              </a:solidFill>
              <a:latin typeface="Calibri"/>
              <a:ea typeface="Calibri"/>
              <a:cs typeface="Calibri"/>
              <a:sym typeface="Calibri"/>
            </a:endParaRPr>
          </a:p>
          <a:p>
            <a:pPr indent="-1588" lvl="1" marL="673101" marR="0" rtl="0" algn="l">
              <a:spcBef>
                <a:spcPts val="1200"/>
              </a:spcBef>
              <a:spcAft>
                <a:spcPts val="0"/>
              </a:spcAft>
              <a:buClr>
                <a:srgbClr val="C00000"/>
              </a:buClr>
              <a:buSzPts val="2400"/>
              <a:buFont typeface="Arial"/>
              <a:buChar char="•"/>
            </a:pPr>
            <a:r>
              <a:rPr b="1" i="1" lang="en-US" sz="2400" u="none" cap="none" strike="noStrike">
                <a:solidFill>
                  <a:srgbClr val="C00000"/>
                </a:solidFill>
                <a:latin typeface="Calibri"/>
                <a:ea typeface="Calibri"/>
                <a:cs typeface="Calibri"/>
                <a:sym typeface="Calibri"/>
              </a:rPr>
              <a:t>Infections: </a:t>
            </a:r>
            <a:r>
              <a:rPr b="0" i="0" lang="en-US" sz="2400" u="none" cap="none" strike="noStrike">
                <a:solidFill>
                  <a:srgbClr val="C00000"/>
                </a:solidFill>
                <a:latin typeface="Calibri"/>
                <a:ea typeface="Calibri"/>
                <a:cs typeface="Calibri"/>
                <a:sym typeface="Calibri"/>
              </a:rPr>
              <a:t>cytomegalovirus, herpes virus, parvovirus B19, rubella virus, syphilis, toxoplasmosis, equine encephalitis virus</a:t>
            </a:r>
            <a:endParaRPr b="0" i="0" sz="2400" u="none" cap="none" strike="noStrike">
              <a:solidFill>
                <a:srgbClr val="C00000"/>
              </a:solidFill>
              <a:latin typeface="Calibri"/>
              <a:ea typeface="Calibri"/>
              <a:cs typeface="Calibri"/>
              <a:sym typeface="Calibri"/>
            </a:endParaRPr>
          </a:p>
          <a:p>
            <a:pPr indent="-1588" lvl="1" marL="673101" marR="0" rtl="0" algn="l">
              <a:spcBef>
                <a:spcPts val="1200"/>
              </a:spcBef>
              <a:spcAft>
                <a:spcPts val="0"/>
              </a:spcAft>
              <a:buClr>
                <a:srgbClr val="C00000"/>
              </a:buClr>
              <a:buSzPts val="2400"/>
              <a:buFont typeface="Arial"/>
              <a:buChar char="•"/>
            </a:pPr>
            <a:r>
              <a:rPr b="1" i="1" lang="en-US" sz="2400" u="none" cap="none" strike="noStrike">
                <a:solidFill>
                  <a:srgbClr val="C00000"/>
                </a:solidFill>
                <a:latin typeface="Calibri"/>
                <a:ea typeface="Calibri"/>
                <a:cs typeface="Calibri"/>
                <a:sym typeface="Calibri"/>
              </a:rPr>
              <a:t>Ionizing radiation: </a:t>
            </a:r>
            <a:r>
              <a:rPr b="0" i="0" lang="en-US" sz="2400" u="none" cap="none" strike="noStrike">
                <a:solidFill>
                  <a:srgbClr val="C00000"/>
                </a:solidFill>
                <a:latin typeface="Calibri"/>
                <a:ea typeface="Calibri"/>
                <a:cs typeface="Calibri"/>
                <a:sym typeface="Calibri"/>
              </a:rPr>
              <a:t>diagnostic x-rays, radiation therapy, background radiation, atomic weapon fallout.</a:t>
            </a:r>
            <a:endParaRPr b="1" i="0" sz="2400" u="none" cap="none" strike="noStrike">
              <a:solidFill>
                <a:srgbClr val="C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72"/>
          <p:cNvSpPr txBox="1"/>
          <p:nvPr>
            <p:ph idx="4294967295" type="body"/>
          </p:nvPr>
        </p:nvSpPr>
        <p:spPr>
          <a:xfrm>
            <a:off x="0" y="-1"/>
            <a:ext cx="12214086" cy="10239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3600"/>
              <a:buFont typeface="Calibri"/>
              <a:buNone/>
            </a:pPr>
            <a:r>
              <a:rPr b="1" i="0" lang="en-US" sz="3600" u="none" cap="none" strike="noStrike">
                <a:solidFill>
                  <a:srgbClr val="C00000"/>
                </a:solidFill>
                <a:latin typeface="Calibri"/>
                <a:ea typeface="Calibri"/>
                <a:cs typeface="Calibri"/>
                <a:sym typeface="Calibri"/>
              </a:rPr>
              <a:t>Contaminants are Found Increasingly Commonly in Our Lives</a:t>
            </a:r>
            <a:endParaRPr/>
          </a:p>
        </p:txBody>
      </p:sp>
      <p:pic>
        <p:nvPicPr>
          <p:cNvPr descr="environmental estrogen 2.gif" id="356" name="Google Shape;356;p72"/>
          <p:cNvPicPr preferRelativeResize="0"/>
          <p:nvPr>
            <p:ph idx="4294967295" type="body"/>
          </p:nvPr>
        </p:nvPicPr>
        <p:blipFill rotWithShape="1">
          <a:blip r:embed="rId3">
            <a:alphaModFix/>
          </a:blip>
          <a:srcRect b="0" l="0" r="0" t="0"/>
          <a:stretch/>
        </p:blipFill>
        <p:spPr>
          <a:xfrm>
            <a:off x="502475" y="1023937"/>
            <a:ext cx="5464175" cy="4267200"/>
          </a:xfrm>
          <a:prstGeom prst="rect">
            <a:avLst/>
          </a:prstGeom>
          <a:noFill/>
          <a:ln>
            <a:noFill/>
          </a:ln>
        </p:spPr>
      </p:pic>
      <p:pic>
        <p:nvPicPr>
          <p:cNvPr id="357" name="Google Shape;357;p72"/>
          <p:cNvPicPr preferRelativeResize="0"/>
          <p:nvPr/>
        </p:nvPicPr>
        <p:blipFill rotWithShape="1">
          <a:blip r:embed="rId4">
            <a:alphaModFix/>
          </a:blip>
          <a:srcRect b="0" l="0" r="0" t="0"/>
          <a:stretch/>
        </p:blipFill>
        <p:spPr>
          <a:xfrm>
            <a:off x="6636435" y="1255721"/>
            <a:ext cx="4869766" cy="4035416"/>
          </a:xfrm>
          <a:prstGeom prst="rect">
            <a:avLst/>
          </a:prstGeom>
          <a:noFill/>
          <a:ln>
            <a:noFill/>
          </a:ln>
        </p:spPr>
      </p:pic>
      <p:sp>
        <p:nvSpPr>
          <p:cNvPr id="358" name="Google Shape;358;p72"/>
          <p:cNvSpPr txBox="1"/>
          <p:nvPr/>
        </p:nvSpPr>
        <p:spPr>
          <a:xfrm>
            <a:off x="10798314" y="4032079"/>
            <a:ext cx="1415772"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Times New Roman"/>
                <a:ea typeface="Times New Roman"/>
                <a:cs typeface="Times New Roman"/>
                <a:sym typeface="Times New Roman"/>
              </a:rPr>
              <a:t>Toxic</a:t>
            </a:r>
            <a:endParaRPr/>
          </a:p>
          <a:p>
            <a:pPr indent="0" lvl="0" marL="0" marR="0" rtl="0" algn="l">
              <a:spcBef>
                <a:spcPts val="0"/>
              </a:spcBef>
              <a:spcAft>
                <a:spcPts val="0"/>
              </a:spcAft>
              <a:buNone/>
            </a:pPr>
            <a:r>
              <a:rPr b="1" lang="en-US" sz="3600">
                <a:solidFill>
                  <a:srgbClr val="C00000"/>
                </a:solidFill>
                <a:latin typeface="Times New Roman"/>
                <a:ea typeface="Times New Roman"/>
                <a:cs typeface="Times New Roman"/>
                <a:sym typeface="Times New Roman"/>
              </a:rPr>
              <a:t>Plants</a:t>
            </a:r>
            <a:endParaRPr b="1" sz="3600">
              <a:solidFill>
                <a:srgbClr val="C00000"/>
              </a:solidFill>
              <a:latin typeface="Times New Roman"/>
              <a:ea typeface="Times New Roman"/>
              <a:cs typeface="Times New Roman"/>
              <a:sym typeface="Times New Roman"/>
            </a:endParaRPr>
          </a:p>
        </p:txBody>
      </p:sp>
      <p:pic>
        <p:nvPicPr>
          <p:cNvPr id="359" name="Google Shape;359;p72"/>
          <p:cNvPicPr preferRelativeResize="0"/>
          <p:nvPr/>
        </p:nvPicPr>
        <p:blipFill rotWithShape="1">
          <a:blip r:embed="rId5">
            <a:alphaModFix/>
          </a:blip>
          <a:srcRect b="0" l="0" r="0" t="0"/>
          <a:stretch/>
        </p:blipFill>
        <p:spPr>
          <a:xfrm>
            <a:off x="1752600" y="5651774"/>
            <a:ext cx="9350514" cy="5254350"/>
          </a:xfrm>
          <a:prstGeom prst="rect">
            <a:avLst/>
          </a:prstGeom>
          <a:noFill/>
          <a:ln>
            <a:noFill/>
          </a:ln>
        </p:spPr>
      </p:pic>
      <p:sp>
        <p:nvSpPr>
          <p:cNvPr id="360" name="Google Shape;360;p72"/>
          <p:cNvSpPr txBox="1"/>
          <p:nvPr/>
        </p:nvSpPr>
        <p:spPr>
          <a:xfrm>
            <a:off x="1752600" y="9272644"/>
            <a:ext cx="357020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C00000"/>
                </a:solidFill>
                <a:latin typeface="Times New Roman"/>
                <a:ea typeface="Times New Roman"/>
                <a:cs typeface="Times New Roman"/>
                <a:sym typeface="Times New Roman"/>
              </a:rPr>
              <a:t>Around the House</a:t>
            </a:r>
            <a:endParaRPr sz="3600">
              <a:solidFill>
                <a:srgbClr val="C00000"/>
              </a:solidFill>
              <a:latin typeface="Times New Roman"/>
              <a:ea typeface="Times New Roman"/>
              <a:cs typeface="Times New Roman"/>
              <a:sym typeface="Times New Roman"/>
            </a:endParaRPr>
          </a:p>
        </p:txBody>
      </p:sp>
      <p:sp>
        <p:nvSpPr>
          <p:cNvPr id="361" name="Google Shape;361;p72"/>
          <p:cNvSpPr txBox="1"/>
          <p:nvPr/>
        </p:nvSpPr>
        <p:spPr>
          <a:xfrm>
            <a:off x="3893955" y="4627270"/>
            <a:ext cx="219803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C00000"/>
                </a:solidFill>
                <a:latin typeface="Times New Roman"/>
                <a:ea typeface="Times New Roman"/>
                <a:cs typeface="Times New Roman"/>
                <a:sym typeface="Times New Roman"/>
              </a:rPr>
              <a:t>Man Made</a:t>
            </a:r>
            <a:endParaRPr sz="3600">
              <a:solidFill>
                <a:srgbClr val="C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73"/>
          <p:cNvSpPr txBox="1"/>
          <p:nvPr/>
        </p:nvSpPr>
        <p:spPr>
          <a:xfrm>
            <a:off x="381000" y="457200"/>
            <a:ext cx="651934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Asthma and Household Toxicants</a:t>
            </a:r>
            <a:endParaRPr b="1" sz="3600">
              <a:solidFill>
                <a:srgbClr val="C00000"/>
              </a:solidFill>
              <a:latin typeface="Calibri"/>
              <a:ea typeface="Calibri"/>
              <a:cs typeface="Calibri"/>
              <a:sym typeface="Calibri"/>
            </a:endParaRPr>
          </a:p>
        </p:txBody>
      </p:sp>
      <p:pic>
        <p:nvPicPr>
          <p:cNvPr id="367" name="Google Shape;367;p73"/>
          <p:cNvPicPr preferRelativeResize="0"/>
          <p:nvPr/>
        </p:nvPicPr>
        <p:blipFill rotWithShape="1">
          <a:blip r:embed="rId3">
            <a:alphaModFix/>
          </a:blip>
          <a:srcRect b="0" l="0" r="0" t="0"/>
          <a:stretch/>
        </p:blipFill>
        <p:spPr>
          <a:xfrm>
            <a:off x="2133600" y="4780478"/>
            <a:ext cx="8007221" cy="5800725"/>
          </a:xfrm>
          <a:prstGeom prst="rect">
            <a:avLst/>
          </a:prstGeom>
          <a:noFill/>
          <a:ln>
            <a:noFill/>
          </a:ln>
        </p:spPr>
      </p:pic>
      <p:sp>
        <p:nvSpPr>
          <p:cNvPr id="368" name="Google Shape;368;p73"/>
          <p:cNvSpPr/>
          <p:nvPr/>
        </p:nvSpPr>
        <p:spPr>
          <a:xfrm>
            <a:off x="914400" y="1295400"/>
            <a:ext cx="11582400" cy="32932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Is asthma genetic or environmental?</a:t>
            </a:r>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Asthma is not contagious. </a:t>
            </a:r>
            <a:endParaRPr b="0" i="0" sz="2400" u="none" cap="none" strike="noStrike">
              <a:solidFill>
                <a:srgbClr val="C00000"/>
              </a:solidFill>
              <a:latin typeface="Calibri"/>
              <a:ea typeface="Calibri"/>
              <a:cs typeface="Calibri"/>
              <a:sym typeface="Calibri"/>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Researchers have determined that asthma can be caused by both hereditary (inherited) and environmental factors. </a:t>
            </a:r>
            <a:endParaRPr b="0" i="0" sz="2400" u="none" cap="none" strike="noStrike">
              <a:solidFill>
                <a:srgbClr val="C00000"/>
              </a:solidFill>
              <a:latin typeface="Calibri"/>
              <a:ea typeface="Calibri"/>
              <a:cs typeface="Calibri"/>
              <a:sym typeface="Calibri"/>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Just because you have a parent with asthma (or an allergy) doesn't mean you'll have it too. </a:t>
            </a:r>
            <a:endParaRPr b="0" i="0" sz="2400" u="none" cap="none" strike="noStrike">
              <a:solidFill>
                <a:srgbClr val="C00000"/>
              </a:solidFill>
              <a:latin typeface="Calibri"/>
              <a:ea typeface="Calibri"/>
              <a:cs typeface="Calibri"/>
              <a:sym typeface="Calibri"/>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But you might inherit the tendency to develop asthma.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74"/>
          <p:cNvSpPr txBox="1"/>
          <p:nvPr/>
        </p:nvSpPr>
        <p:spPr>
          <a:xfrm>
            <a:off x="381000" y="304800"/>
            <a:ext cx="412241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Lifestyle Risk Factors</a:t>
            </a:r>
            <a:endParaRPr b="1" sz="3600">
              <a:solidFill>
                <a:srgbClr val="C00000"/>
              </a:solidFill>
              <a:latin typeface="Calibri"/>
              <a:ea typeface="Calibri"/>
              <a:cs typeface="Calibri"/>
              <a:sym typeface="Calibri"/>
            </a:endParaRPr>
          </a:p>
        </p:txBody>
      </p:sp>
      <p:pic>
        <p:nvPicPr>
          <p:cNvPr id="374" name="Google Shape;374;p74"/>
          <p:cNvPicPr preferRelativeResize="0"/>
          <p:nvPr/>
        </p:nvPicPr>
        <p:blipFill rotWithShape="1">
          <a:blip r:embed="rId3">
            <a:alphaModFix/>
          </a:blip>
          <a:srcRect b="0" l="0" r="0" t="0"/>
          <a:stretch/>
        </p:blipFill>
        <p:spPr>
          <a:xfrm>
            <a:off x="1447800" y="3429000"/>
            <a:ext cx="9786131" cy="6889360"/>
          </a:xfrm>
          <a:prstGeom prst="rect">
            <a:avLst/>
          </a:prstGeom>
          <a:noFill/>
          <a:ln>
            <a:noFill/>
          </a:ln>
        </p:spPr>
      </p:pic>
      <p:sp>
        <p:nvSpPr>
          <p:cNvPr id="375" name="Google Shape;375;p74"/>
          <p:cNvSpPr txBox="1"/>
          <p:nvPr/>
        </p:nvSpPr>
        <p:spPr>
          <a:xfrm>
            <a:off x="1143000" y="1143000"/>
            <a:ext cx="4517583" cy="166199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Nutrition, Inactivity and Obesity</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Tobacco Use</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Substance Abuse</a:t>
            </a:r>
            <a:endParaRPr sz="2400">
              <a:solidFill>
                <a:srgbClr val="C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5"/>
          <p:cNvSpPr txBox="1"/>
          <p:nvPr/>
        </p:nvSpPr>
        <p:spPr>
          <a:xfrm>
            <a:off x="203385" y="381000"/>
            <a:ext cx="634981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Nutrition, Inactivity and Obesity</a:t>
            </a:r>
            <a:endParaRPr b="1" sz="3600">
              <a:solidFill>
                <a:srgbClr val="C00000"/>
              </a:solidFill>
              <a:latin typeface="Calibri"/>
              <a:ea typeface="Calibri"/>
              <a:cs typeface="Calibri"/>
              <a:sym typeface="Calibri"/>
            </a:endParaRPr>
          </a:p>
        </p:txBody>
      </p:sp>
      <p:sp>
        <p:nvSpPr>
          <p:cNvPr id="381" name="Google Shape;381;p75"/>
          <p:cNvSpPr/>
          <p:nvPr/>
        </p:nvSpPr>
        <p:spPr>
          <a:xfrm>
            <a:off x="533400" y="1295400"/>
            <a:ext cx="12039599" cy="566308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Good nutrition, physical activity, and a healthy body weight are essential parts of a person’s overall health and well-being. </a:t>
            </a:r>
            <a:endParaRPr sz="2400">
              <a:solidFill>
                <a:srgbClr val="C00000"/>
              </a:solidFill>
              <a:latin typeface="Calibri"/>
              <a:ea typeface="Calibri"/>
              <a:cs typeface="Calibri"/>
              <a:sym typeface="Calibri"/>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Can help decrease a person’s risk of developing serious health conditions, such as high blood pressure, high cholesterol, diabetes, heart disease, stroke, and cancer. </a:t>
            </a:r>
            <a:endParaRPr sz="2400">
              <a:solidFill>
                <a:srgbClr val="C00000"/>
              </a:solidFill>
              <a:latin typeface="Calibri"/>
              <a:ea typeface="Calibri"/>
              <a:cs typeface="Calibri"/>
              <a:sym typeface="Calibri"/>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They are also paramount to managing health conditions so they do not worsen over time.</a:t>
            </a:r>
            <a:endParaRPr sz="2400">
              <a:solidFill>
                <a:srgbClr val="C00000"/>
              </a:solidFill>
              <a:latin typeface="Calibri"/>
              <a:ea typeface="Calibri"/>
              <a:cs typeface="Calibri"/>
              <a:sym typeface="Calibri"/>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Most Americans, however, do not eat a healthful diet and are not physically active at levels needed to maintain proper health. </a:t>
            </a:r>
            <a:endParaRPr sz="2400">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Americans' average daily fruit and vegetable consumption does not meet intake </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A majority of adults (81.6%) and adolescents (81.8%) do not get the recommended amount of physical activity.</a:t>
            </a:r>
            <a:endParaRPr b="0" i="0" sz="2400" u="none" cap="none" strike="noStrike">
              <a:solidFill>
                <a:srgbClr val="C00000"/>
              </a:solidFill>
              <a:latin typeface="Calibri"/>
              <a:ea typeface="Calibri"/>
              <a:cs typeface="Calibri"/>
              <a:sym typeface="Calibri"/>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Today, 1 in 3 adults (34.0%) and 1 in 6 children and adolescents (16.2%) are obese. </a:t>
            </a:r>
            <a:endParaRPr sz="2400">
              <a:solidFill>
                <a:srgbClr val="C00000"/>
              </a:solidFill>
              <a:latin typeface="Calibri"/>
              <a:ea typeface="Calibri"/>
              <a:cs typeface="Calibri"/>
              <a:sym typeface="Calibri"/>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Overweight and obesity significantly increase medical costs and pose a staggering burden on the U.S. medical care delivery system.</a:t>
            </a:r>
            <a:endParaRPr/>
          </a:p>
        </p:txBody>
      </p:sp>
      <p:pic>
        <p:nvPicPr>
          <p:cNvPr id="382" name="Google Shape;382;p75"/>
          <p:cNvPicPr preferRelativeResize="0"/>
          <p:nvPr/>
        </p:nvPicPr>
        <p:blipFill rotWithShape="1">
          <a:blip r:embed="rId3">
            <a:alphaModFix/>
          </a:blip>
          <a:srcRect b="0" l="0" r="0" t="0"/>
          <a:stretch/>
        </p:blipFill>
        <p:spPr>
          <a:xfrm>
            <a:off x="4876800" y="6958489"/>
            <a:ext cx="6849484" cy="3933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6"/>
          <p:cNvSpPr txBox="1"/>
          <p:nvPr/>
        </p:nvSpPr>
        <p:spPr>
          <a:xfrm>
            <a:off x="228600" y="304800"/>
            <a:ext cx="255505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Tobacco Use</a:t>
            </a:r>
            <a:endParaRPr b="1" sz="3600">
              <a:solidFill>
                <a:srgbClr val="C00000"/>
              </a:solidFill>
              <a:latin typeface="Calibri"/>
              <a:ea typeface="Calibri"/>
              <a:cs typeface="Calibri"/>
              <a:sym typeface="Calibri"/>
            </a:endParaRPr>
          </a:p>
        </p:txBody>
      </p:sp>
      <p:sp>
        <p:nvSpPr>
          <p:cNvPr id="388" name="Google Shape;388;p76"/>
          <p:cNvSpPr/>
          <p:nvPr/>
        </p:nvSpPr>
        <p:spPr>
          <a:xfrm>
            <a:off x="495300" y="1103531"/>
            <a:ext cx="11887200" cy="620169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Cigarette smoking is the leading cause of preventable disease and death in the United States, accounting for more than 480,000 deaths every year, or about 1 in 5 deaths.</a:t>
            </a:r>
            <a:endParaRPr sz="2400">
              <a:solidFill>
                <a:srgbClr val="C00000"/>
              </a:solidFill>
              <a:latin typeface="Calibri"/>
              <a:ea typeface="Calibri"/>
              <a:cs typeface="Calibri"/>
              <a:sym typeface="Calibri"/>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More than 16 million Americans live with a smoking-related disease.</a:t>
            </a:r>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Smoking kills more people than HIV, illegal drugs, alcohol, motor-vehicle injuries, suicides and murders combined every year.</a:t>
            </a:r>
            <a:endParaRPr b="0" i="0" sz="2400" u="none" cap="none" strike="noStrike">
              <a:solidFill>
                <a:srgbClr val="C00000"/>
              </a:solidFill>
              <a:latin typeface="Calibri"/>
              <a:ea typeface="Calibri"/>
              <a:cs typeface="Calibri"/>
              <a:sym typeface="Calibri"/>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In 2018, 14 of every 100 U.S. adults, or 34.2 million smoked cigarettes. </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Second hand smoke can cause preventable illnesses as well.</a:t>
            </a:r>
            <a:endParaRPr sz="2400">
              <a:solidFill>
                <a:srgbClr val="C00000"/>
              </a:solidFill>
              <a:latin typeface="Calibri"/>
              <a:ea typeface="Calibri"/>
              <a:cs typeface="Calibri"/>
              <a:sym typeface="Calibri"/>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Tobacco companies are constantly looking to develop new products to keep current users addicted and to hook new ones. </a:t>
            </a:r>
            <a:endParaRPr sz="2400">
              <a:solidFill>
                <a:srgbClr val="C00000"/>
              </a:solidFill>
              <a:latin typeface="Calibri"/>
              <a:ea typeface="Calibri"/>
              <a:cs typeface="Calibri"/>
              <a:sym typeface="Calibri"/>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Currently, these new products include </a:t>
            </a:r>
            <a:endParaRPr b="0" i="0" sz="2400" u="none" cap="none" strike="noStrike">
              <a:solidFill>
                <a:srgbClr val="C00000"/>
              </a:solidFill>
              <a:latin typeface="Calibri"/>
              <a:ea typeface="Calibri"/>
              <a:cs typeface="Calibri"/>
              <a:sym typeface="Calibri"/>
            </a:endParaRPr>
          </a:p>
          <a:p>
            <a:pPr indent="0" lvl="1" marL="676275" marR="0" rtl="0" algn="l">
              <a:spcBef>
                <a:spcPts val="0"/>
              </a:spcBef>
              <a:spcAft>
                <a:spcPts val="0"/>
              </a:spcAft>
              <a:buNone/>
            </a:pPr>
            <a:r>
              <a:rPr b="0" i="0" lang="en-US" sz="2400" u="none" cap="none" strike="noStrike">
                <a:solidFill>
                  <a:srgbClr val="C00000"/>
                </a:solidFill>
                <a:latin typeface="Calibri"/>
                <a:ea typeface="Calibri"/>
                <a:cs typeface="Calibri"/>
                <a:sym typeface="Calibri"/>
              </a:rPr>
              <a:t>      snus, hookah and electronic cigarettes. </a:t>
            </a:r>
            <a:endParaRPr b="0" i="0" sz="2400" u="none" cap="none" strike="noStrike">
              <a:solidFill>
                <a:srgbClr val="C00000"/>
              </a:solidFill>
              <a:latin typeface="Calibri"/>
              <a:ea typeface="Calibri"/>
              <a:cs typeface="Calibri"/>
              <a:sym typeface="Calibri"/>
            </a:endParaRPr>
          </a:p>
          <a:p>
            <a:pPr indent="-342900" lvl="1" marL="1019175"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They are still addictive and deadly, and </a:t>
            </a:r>
            <a:endParaRPr b="0" i="0" sz="2400" u="none" cap="none" strike="noStrike">
              <a:solidFill>
                <a:srgbClr val="C00000"/>
              </a:solidFill>
              <a:latin typeface="Calibri"/>
              <a:ea typeface="Calibri"/>
              <a:cs typeface="Calibri"/>
              <a:sym typeface="Calibri"/>
            </a:endParaRPr>
          </a:p>
          <a:p>
            <a:pPr indent="0" lvl="1" marL="676275" marR="0" rtl="0" algn="l">
              <a:spcBef>
                <a:spcPts val="0"/>
              </a:spcBef>
              <a:spcAft>
                <a:spcPts val="0"/>
              </a:spcAft>
              <a:buNone/>
            </a:pPr>
            <a:r>
              <a:rPr b="0" i="0" lang="en-US" sz="2400" u="none" cap="none" strike="noStrike">
                <a:solidFill>
                  <a:srgbClr val="C00000"/>
                </a:solidFill>
                <a:latin typeface="Calibri"/>
                <a:ea typeface="Calibri"/>
                <a:cs typeface="Calibri"/>
                <a:sym typeface="Calibri"/>
              </a:rPr>
              <a:t>      many produce harmful second hand smoke. </a:t>
            </a:r>
            <a:endParaRPr/>
          </a:p>
        </p:txBody>
      </p:sp>
      <p:pic>
        <p:nvPicPr>
          <p:cNvPr id="389" name="Google Shape;389;p76"/>
          <p:cNvPicPr preferRelativeResize="0"/>
          <p:nvPr/>
        </p:nvPicPr>
        <p:blipFill rotWithShape="1">
          <a:blip r:embed="rId3">
            <a:alphaModFix/>
          </a:blip>
          <a:srcRect b="0" l="0" r="0" t="0"/>
          <a:stretch/>
        </p:blipFill>
        <p:spPr>
          <a:xfrm>
            <a:off x="7315200" y="5486400"/>
            <a:ext cx="5334000" cy="5334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7"/>
          <p:cNvSpPr/>
          <p:nvPr/>
        </p:nvSpPr>
        <p:spPr>
          <a:xfrm>
            <a:off x="685800" y="457200"/>
            <a:ext cx="11430000" cy="1015662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Smoking harms nearly every organ in the body and increases the risk of:</a:t>
            </a:r>
            <a:endParaRPr sz="2400">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Coronary heart disease by two to four times.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Stroke by two to four times.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Lung cancer in men by 23 times.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Lung cancer in women by 13 times.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Chronic obstructive lung diseases (chronic bronchitis and emphysema) by 12 to 13 times.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Cigarette smokers are 20x more likely to develop lung cancer than nonsmokers.</a:t>
            </a:r>
            <a:endParaRPr b="0" i="0" sz="2400" u="none" cap="none" strike="noStrike">
              <a:solidFill>
                <a:srgbClr val="C00000"/>
              </a:solidFill>
              <a:latin typeface="Calibri"/>
              <a:ea typeface="Calibri"/>
              <a:cs typeface="Calibri"/>
              <a:sym typeface="Calibri"/>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Cigars can contain up to 70 times as much nicotine as cigarettes which is absorbed whether or not the smoke is inhaled. Cigar smokers are four to 10 times more likely to die than nonsmokers from:</a:t>
            </a:r>
            <a:endParaRPr sz="2400">
              <a:solidFill>
                <a:srgbClr val="C00000"/>
              </a:solidFill>
              <a:latin typeface="Calibri"/>
              <a:ea typeface="Calibri"/>
              <a:cs typeface="Calibri"/>
              <a:sym typeface="Calibri"/>
            </a:endParaRPr>
          </a:p>
          <a:p>
            <a:pPr indent="-342900" lvl="2" marL="1028700"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Laryngeal cancer</a:t>
            </a:r>
            <a:endParaRPr/>
          </a:p>
          <a:p>
            <a:pPr indent="-342900" lvl="2" marL="1028700"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Oral cancer</a:t>
            </a:r>
            <a:endParaRPr/>
          </a:p>
          <a:p>
            <a:pPr indent="-342900" lvl="2" marL="1028700"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Esophageal cancer</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Chew and Snuff</a:t>
            </a:r>
            <a:endParaRPr sz="2400">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Users let the tobacco sit in their mouths and suck on its “juices,” which allows nicotine to be quickly absorbed into the bloodstream. </a:t>
            </a:r>
            <a:endParaRPr b="0" i="0" sz="2400" u="none" cap="none" strike="noStrike">
              <a:solidFill>
                <a:srgbClr val="C00000"/>
              </a:solidFill>
              <a:latin typeface="Calibri"/>
              <a:ea typeface="Calibri"/>
              <a:cs typeface="Calibri"/>
              <a:sym typeface="Calibri"/>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In general, the amount of nicotine absorbed from a can of chewing tobacco is equal to the amount delivered by three to four packs of cigarettes.</a:t>
            </a:r>
            <a:endParaRPr/>
          </a:p>
          <a:p>
            <a:pPr indent="-342900" lvl="1" marL="1019175"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Smokeless tobacco carries its own set of risks that can lead to:</a:t>
            </a:r>
            <a:endParaRPr b="0" i="0" sz="2400" u="none" cap="none" strike="noStrike">
              <a:solidFill>
                <a:srgbClr val="C00000"/>
              </a:solidFill>
              <a:latin typeface="Calibri"/>
              <a:ea typeface="Calibri"/>
              <a:cs typeface="Calibri"/>
              <a:sym typeface="Calibri"/>
            </a:endParaRPr>
          </a:p>
          <a:p>
            <a:pPr indent="-342900" lvl="1" marL="1714500"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Cavities</a:t>
            </a:r>
            <a:endParaRPr b="0" i="0" sz="2400" u="none" cap="none" strike="noStrike">
              <a:solidFill>
                <a:srgbClr val="C00000"/>
              </a:solidFill>
              <a:latin typeface="Calibri"/>
              <a:ea typeface="Calibri"/>
              <a:cs typeface="Calibri"/>
              <a:sym typeface="Calibri"/>
            </a:endParaRPr>
          </a:p>
          <a:p>
            <a:pPr indent="-342900" lvl="1" marL="1714500"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Yellow teeth</a:t>
            </a:r>
            <a:endParaRPr/>
          </a:p>
          <a:p>
            <a:pPr indent="-342900" lvl="1" marL="1714500"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Recession of the gums</a:t>
            </a:r>
            <a:endParaRPr/>
          </a:p>
          <a:p>
            <a:pPr indent="-342900" lvl="1" marL="1714500"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Mouth sores</a:t>
            </a:r>
            <a:endParaRPr/>
          </a:p>
          <a:p>
            <a:pPr indent="-342900" lvl="1" marL="1714500"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Mouth cancer</a:t>
            </a:r>
            <a:endParaRPr/>
          </a:p>
          <a:p>
            <a:pPr indent="-342900" lvl="1" marL="1714500" marR="0" rtl="0" algn="l">
              <a:spcBef>
                <a:spcPts val="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Heart disease</a:t>
            </a:r>
            <a:endParaRPr b="0" i="0" sz="2400" u="none" cap="none" strike="noStrike">
              <a:solidFill>
                <a:srgbClr val="C00000"/>
              </a:solidFill>
              <a:latin typeface="Calibri"/>
              <a:ea typeface="Calibri"/>
              <a:cs typeface="Calibri"/>
              <a:sym typeface="Calibri"/>
            </a:endParaRPr>
          </a:p>
        </p:txBody>
      </p:sp>
      <p:pic>
        <p:nvPicPr>
          <p:cNvPr id="395" name="Google Shape;395;p77"/>
          <p:cNvPicPr preferRelativeResize="0"/>
          <p:nvPr/>
        </p:nvPicPr>
        <p:blipFill rotWithShape="1">
          <a:blip r:embed="rId3">
            <a:alphaModFix/>
          </a:blip>
          <a:srcRect b="0" l="0" r="0" t="0"/>
          <a:stretch/>
        </p:blipFill>
        <p:spPr>
          <a:xfrm>
            <a:off x="6096000" y="8382000"/>
            <a:ext cx="3767014" cy="22318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51"/>
          <p:cNvPicPr preferRelativeResize="0"/>
          <p:nvPr/>
        </p:nvPicPr>
        <p:blipFill rotWithShape="1">
          <a:blip r:embed="rId3">
            <a:alphaModFix/>
          </a:blip>
          <a:srcRect b="0" l="0" r="0" t="0"/>
          <a:stretch/>
        </p:blipFill>
        <p:spPr>
          <a:xfrm>
            <a:off x="590550" y="1676400"/>
            <a:ext cx="11480800" cy="8610600"/>
          </a:xfrm>
          <a:prstGeom prst="rect">
            <a:avLst/>
          </a:prstGeom>
          <a:noFill/>
          <a:ln>
            <a:noFill/>
          </a:ln>
        </p:spPr>
      </p:pic>
      <p:sp>
        <p:nvSpPr>
          <p:cNvPr id="219" name="Google Shape;219;p51"/>
          <p:cNvSpPr txBox="1"/>
          <p:nvPr/>
        </p:nvSpPr>
        <p:spPr>
          <a:xfrm>
            <a:off x="457200" y="533400"/>
            <a:ext cx="512242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What killed us back then?</a:t>
            </a:r>
            <a:endParaRPr b="1" sz="3600">
              <a:solidFill>
                <a:srgbClr val="C00000"/>
              </a:solidFill>
              <a:latin typeface="Calibri"/>
              <a:ea typeface="Calibri"/>
              <a:cs typeface="Calibri"/>
              <a:sym typeface="Calibri"/>
            </a:endParaRPr>
          </a:p>
        </p:txBody>
      </p:sp>
      <p:sp>
        <p:nvSpPr>
          <p:cNvPr id="220" name="Google Shape;220;p51"/>
          <p:cNvSpPr txBox="1"/>
          <p:nvPr/>
        </p:nvSpPr>
        <p:spPr>
          <a:xfrm>
            <a:off x="3352800" y="9144000"/>
            <a:ext cx="643785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C00000"/>
                </a:solidFill>
                <a:latin typeface="Calibri"/>
                <a:ea typeface="Calibri"/>
                <a:cs typeface="Calibri"/>
                <a:sym typeface="Calibri"/>
              </a:rPr>
              <a:t>Four of the top 10 were infectious diseases</a:t>
            </a:r>
            <a:endParaRPr sz="2800">
              <a:solidFill>
                <a:srgbClr val="C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8"/>
          <p:cNvSpPr txBox="1"/>
          <p:nvPr/>
        </p:nvSpPr>
        <p:spPr>
          <a:xfrm>
            <a:off x="152400" y="381000"/>
            <a:ext cx="343324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Substance Abuse</a:t>
            </a:r>
            <a:endParaRPr b="1" sz="3600">
              <a:solidFill>
                <a:srgbClr val="C00000"/>
              </a:solidFill>
              <a:latin typeface="Calibri"/>
              <a:ea typeface="Calibri"/>
              <a:cs typeface="Calibri"/>
              <a:sym typeface="Calibri"/>
            </a:endParaRPr>
          </a:p>
        </p:txBody>
      </p:sp>
      <p:sp>
        <p:nvSpPr>
          <p:cNvPr id="401" name="Google Shape;401;p78"/>
          <p:cNvSpPr/>
          <p:nvPr/>
        </p:nvSpPr>
        <p:spPr>
          <a:xfrm>
            <a:off x="533400" y="1065431"/>
            <a:ext cx="12039599" cy="7078861"/>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Substance abuse is use of a drug in amounts or by methods which are harmful to the individual or others. </a:t>
            </a:r>
            <a:endParaRPr sz="2400">
              <a:solidFill>
                <a:srgbClr val="C00000"/>
              </a:solidFill>
              <a:latin typeface="Calibri"/>
              <a:ea typeface="Calibri"/>
              <a:cs typeface="Calibri"/>
              <a:sym typeface="Calibri"/>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Can cause criminal or anti-social behavior to occur.</a:t>
            </a:r>
            <a:endParaRPr b="0" i="0" sz="2400" u="none" cap="none" strike="noStrike">
              <a:solidFill>
                <a:srgbClr val="C00000"/>
              </a:solidFill>
              <a:latin typeface="Calibri"/>
              <a:ea typeface="Calibri"/>
              <a:cs typeface="Calibri"/>
              <a:sym typeface="Calibri"/>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Long term personality changes in individuals may also occur.</a:t>
            </a:r>
            <a:endParaRPr b="0" i="0" sz="2400" u="none" cap="none" strike="noStrike">
              <a:solidFill>
                <a:srgbClr val="C00000"/>
              </a:solidFill>
              <a:latin typeface="Calibri"/>
              <a:ea typeface="Calibri"/>
              <a:cs typeface="Calibri"/>
              <a:sym typeface="Calibri"/>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Use of some drugs may also lead to criminal penalties, although these vary widely depending on the local jurisdiction.</a:t>
            </a:r>
            <a:endParaRPr b="0" i="0" sz="2400" u="none" cap="none" strike="noStrike">
              <a:solidFill>
                <a:srgbClr val="C00000"/>
              </a:solidFill>
              <a:latin typeface="Calibri"/>
              <a:ea typeface="Calibri"/>
              <a:cs typeface="Calibri"/>
              <a:sym typeface="Calibri"/>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Drugs most often associated with this include: alcohol, amphetamines, barbiturates, benzodiazepines, cannabis, cocaine, hallucinogens, methaqualone, and opioids. </a:t>
            </a:r>
            <a:endParaRPr sz="2400">
              <a:solidFill>
                <a:srgbClr val="C00000"/>
              </a:solidFill>
              <a:latin typeface="Calibri"/>
              <a:ea typeface="Calibri"/>
              <a:cs typeface="Calibri"/>
              <a:sym typeface="Calibri"/>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In 2010 about 5% of people (230 million) used an illicit substance.</a:t>
            </a:r>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Of these 27 million have high-risk, recurrent drug use causing harm to their health, psychological problems, or social problems.</a:t>
            </a:r>
            <a:endParaRPr/>
          </a:p>
          <a:p>
            <a:pPr indent="-342900" lvl="0" marL="342900" marR="0" rtl="0" algn="l">
              <a:spcBef>
                <a:spcPts val="12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In 2015 substance use disorders resulted in 307,400 deaths, up from 165,000 deaths in 1990.</a:t>
            </a:r>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Alcohol use disorders 137,500 deaths</a:t>
            </a:r>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Opioid use disorders 122,100 deaths</a:t>
            </a:r>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Amphetamine use disorders 12,200 deaths</a:t>
            </a:r>
            <a:endParaRPr/>
          </a:p>
          <a:p>
            <a:pPr indent="-342900" lvl="1" marL="1019175" marR="0" rtl="0" algn="l">
              <a:spcBef>
                <a:spcPts val="6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Cocaine use disorders contributed deaths</a:t>
            </a:r>
            <a:endParaRPr b="0" i="0" sz="2400" u="none" cap="none" strike="noStrike">
              <a:solidFill>
                <a:srgbClr val="C00000"/>
              </a:solidFill>
              <a:latin typeface="Calibri"/>
              <a:ea typeface="Calibri"/>
              <a:cs typeface="Calibri"/>
              <a:sym typeface="Calibri"/>
            </a:endParaRPr>
          </a:p>
        </p:txBody>
      </p:sp>
      <p:pic>
        <p:nvPicPr>
          <p:cNvPr id="402" name="Google Shape;402;p78"/>
          <p:cNvPicPr preferRelativeResize="0"/>
          <p:nvPr/>
        </p:nvPicPr>
        <p:blipFill rotWithShape="1">
          <a:blip r:embed="rId3">
            <a:alphaModFix/>
          </a:blip>
          <a:srcRect b="0" l="0" r="0" t="0"/>
          <a:stretch/>
        </p:blipFill>
        <p:spPr>
          <a:xfrm>
            <a:off x="7060968" y="7010400"/>
            <a:ext cx="5721582" cy="381914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9"/>
          <p:cNvSpPr txBox="1"/>
          <p:nvPr>
            <p:ph type="title"/>
          </p:nvPr>
        </p:nvSpPr>
        <p:spPr>
          <a:xfrm>
            <a:off x="190500" y="205345"/>
            <a:ext cx="12801600" cy="732310"/>
          </a:xfrm>
          <a:prstGeom prst="rect">
            <a:avLst/>
          </a:prstGeom>
          <a:noFill/>
          <a:ln>
            <a:noFill/>
          </a:ln>
        </p:spPr>
        <p:txBody>
          <a:bodyPr anchorCtr="0" anchor="t" bIns="108650" lIns="135825" spcFirstLastPara="1" rIns="135825" wrap="square" tIns="67900">
            <a:noAutofit/>
          </a:bodyPr>
          <a:lstStyle/>
          <a:p>
            <a:pPr indent="0" lvl="0" marL="0" rtl="0" algn="l">
              <a:spcBef>
                <a:spcPts val="0"/>
              </a:spcBef>
              <a:spcAft>
                <a:spcPts val="0"/>
              </a:spcAft>
              <a:buNone/>
            </a:pPr>
            <a:r>
              <a:rPr b="1" lang="en-US" sz="3600">
                <a:solidFill>
                  <a:srgbClr val="C00000"/>
                </a:solidFill>
                <a:latin typeface="Calibri"/>
                <a:ea typeface="Calibri"/>
                <a:cs typeface="Calibri"/>
                <a:sym typeface="Calibri"/>
              </a:rPr>
              <a:t>Not Just Hard on the User: Fetal Alcohol Syndrome</a:t>
            </a:r>
            <a:endParaRPr/>
          </a:p>
        </p:txBody>
      </p:sp>
      <p:pic>
        <p:nvPicPr>
          <p:cNvPr descr="DevBio9e-Fig-17-07-0" id="408" name="Google Shape;408;p79"/>
          <p:cNvPicPr preferRelativeResize="0"/>
          <p:nvPr/>
        </p:nvPicPr>
        <p:blipFill rotWithShape="1">
          <a:blip r:embed="rId3">
            <a:alphaModFix/>
          </a:blip>
          <a:srcRect b="55102" l="7011" r="7066" t="0"/>
          <a:stretch/>
        </p:blipFill>
        <p:spPr>
          <a:xfrm>
            <a:off x="1828800" y="1143000"/>
            <a:ext cx="9525000" cy="4273811"/>
          </a:xfrm>
          <a:prstGeom prst="rect">
            <a:avLst/>
          </a:prstGeom>
          <a:noFill/>
          <a:ln>
            <a:noFill/>
          </a:ln>
        </p:spPr>
      </p:pic>
      <p:pic>
        <p:nvPicPr>
          <p:cNvPr descr="Urchenko Violeta.jpg" id="409" name="Google Shape;409;p79"/>
          <p:cNvPicPr preferRelativeResize="0"/>
          <p:nvPr/>
        </p:nvPicPr>
        <p:blipFill rotWithShape="1">
          <a:blip r:embed="rId4">
            <a:alphaModFix/>
          </a:blip>
          <a:srcRect b="0" l="0" r="0" t="0"/>
          <a:stretch/>
        </p:blipFill>
        <p:spPr>
          <a:xfrm>
            <a:off x="3238500" y="5827501"/>
            <a:ext cx="6324600" cy="4743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80"/>
          <p:cNvSpPr txBox="1"/>
          <p:nvPr>
            <p:ph type="title"/>
          </p:nvPr>
        </p:nvSpPr>
        <p:spPr>
          <a:xfrm>
            <a:off x="639762" y="257320"/>
            <a:ext cx="12161838" cy="1286308"/>
          </a:xfrm>
          <a:prstGeom prst="rect">
            <a:avLst/>
          </a:prstGeom>
          <a:noFill/>
          <a:ln>
            <a:noFill/>
          </a:ln>
        </p:spPr>
        <p:txBody>
          <a:bodyPr anchorCtr="0" anchor="t" bIns="108650" lIns="135825" spcFirstLastPara="1" rIns="135825" wrap="square" tIns="67900">
            <a:noAutofit/>
          </a:bodyPr>
          <a:lstStyle/>
          <a:p>
            <a:pPr indent="0" lvl="0" marL="0" rtl="0" algn="l">
              <a:spcBef>
                <a:spcPts val="0"/>
              </a:spcBef>
              <a:spcAft>
                <a:spcPts val="0"/>
              </a:spcAft>
              <a:buNone/>
            </a:pPr>
            <a:r>
              <a:rPr b="1" lang="en-US" sz="3600">
                <a:solidFill>
                  <a:srgbClr val="C00000"/>
                </a:solidFill>
                <a:latin typeface="Calibri"/>
                <a:ea typeface="Calibri"/>
                <a:cs typeface="Calibri"/>
                <a:sym typeface="Calibri"/>
              </a:rPr>
              <a:t>Comparison of a brain from an infant with fetal alcohol syndrome (FAS) with a brain from a normal infant</a:t>
            </a:r>
            <a:endParaRPr/>
          </a:p>
        </p:txBody>
      </p:sp>
      <p:sp>
        <p:nvSpPr>
          <p:cNvPr id="415" name="Google Shape;415;p80"/>
          <p:cNvSpPr txBox="1"/>
          <p:nvPr>
            <p:ph idx="1" type="body"/>
          </p:nvPr>
        </p:nvSpPr>
        <p:spPr>
          <a:xfrm>
            <a:off x="639763" y="2560638"/>
            <a:ext cx="11522075" cy="7240587"/>
          </a:xfrm>
          <a:prstGeom prst="rect">
            <a:avLst/>
          </a:prstGeom>
          <a:noFill/>
          <a:ln>
            <a:noFill/>
          </a:ln>
        </p:spPr>
        <p:txBody>
          <a:bodyPr anchorCtr="0" anchor="t" bIns="67900" lIns="135825" spcFirstLastPara="1" rIns="135825" wrap="square" tIns="67900">
            <a:noAutofit/>
          </a:bodyPr>
          <a:lstStyle/>
          <a:p>
            <a:pPr indent="-201612" lvl="0" marL="506413" rtl="0" algn="l">
              <a:spcBef>
                <a:spcPts val="0"/>
              </a:spcBef>
              <a:spcAft>
                <a:spcPts val="0"/>
              </a:spcAft>
              <a:buClr>
                <a:schemeClr val="dk1"/>
              </a:buClr>
              <a:buSzPts val="4800"/>
              <a:buFont typeface="Arial"/>
              <a:buNone/>
            </a:pPr>
            <a:r>
              <a:t/>
            </a:r>
            <a:endParaRPr/>
          </a:p>
        </p:txBody>
      </p:sp>
      <p:pic>
        <p:nvPicPr>
          <p:cNvPr descr="DevBio9e-Fig-17-06-0" id="416" name="Google Shape;416;p80"/>
          <p:cNvPicPr preferRelativeResize="0"/>
          <p:nvPr/>
        </p:nvPicPr>
        <p:blipFill rotWithShape="1">
          <a:blip r:embed="rId3">
            <a:alphaModFix/>
          </a:blip>
          <a:srcRect b="8056" l="0" r="0" t="2190"/>
          <a:stretch/>
        </p:blipFill>
        <p:spPr>
          <a:xfrm>
            <a:off x="381000" y="1812925"/>
            <a:ext cx="11884025" cy="9159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52"/>
          <p:cNvPicPr preferRelativeResize="0"/>
          <p:nvPr/>
        </p:nvPicPr>
        <p:blipFill rotWithShape="1">
          <a:blip r:embed="rId3">
            <a:alphaModFix/>
          </a:blip>
          <a:srcRect b="0" l="0" r="0" t="0"/>
          <a:stretch/>
        </p:blipFill>
        <p:spPr>
          <a:xfrm>
            <a:off x="742950" y="1828800"/>
            <a:ext cx="11466901" cy="8064681"/>
          </a:xfrm>
          <a:prstGeom prst="rect">
            <a:avLst/>
          </a:prstGeom>
          <a:noFill/>
          <a:ln>
            <a:noFill/>
          </a:ln>
        </p:spPr>
      </p:pic>
      <p:sp>
        <p:nvSpPr>
          <p:cNvPr id="226" name="Google Shape;226;p52"/>
          <p:cNvSpPr txBox="1"/>
          <p:nvPr/>
        </p:nvSpPr>
        <p:spPr>
          <a:xfrm>
            <a:off x="762000" y="609600"/>
            <a:ext cx="67818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What kills us now?</a:t>
            </a:r>
            <a:endParaRPr b="1" sz="3600">
              <a:solidFill>
                <a:srgbClr val="C00000"/>
              </a:solidFill>
              <a:latin typeface="Calibri"/>
              <a:ea typeface="Calibri"/>
              <a:cs typeface="Calibri"/>
              <a:sym typeface="Calibri"/>
            </a:endParaRPr>
          </a:p>
        </p:txBody>
      </p:sp>
      <p:sp>
        <p:nvSpPr>
          <p:cNvPr id="227" name="Google Shape;227;p52"/>
          <p:cNvSpPr txBox="1"/>
          <p:nvPr/>
        </p:nvSpPr>
        <p:spPr>
          <a:xfrm>
            <a:off x="7086600" y="6781800"/>
            <a:ext cx="5123251"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C00000"/>
                </a:solidFill>
                <a:latin typeface="Calibri"/>
                <a:ea typeface="Calibri"/>
                <a:cs typeface="Calibri"/>
                <a:sym typeface="Calibri"/>
              </a:rPr>
              <a:t>Chronic diseases and diseases associated with lifestyle have emerged as the top killers.</a:t>
            </a:r>
            <a:endParaRPr sz="2800">
              <a:solidFill>
                <a:srgbClr val="C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53"/>
          <p:cNvPicPr preferRelativeResize="0"/>
          <p:nvPr/>
        </p:nvPicPr>
        <p:blipFill rotWithShape="1">
          <a:blip r:embed="rId3">
            <a:alphaModFix/>
          </a:blip>
          <a:srcRect b="0" l="0" r="0" t="0"/>
          <a:stretch/>
        </p:blipFill>
        <p:spPr>
          <a:xfrm>
            <a:off x="947057" y="762000"/>
            <a:ext cx="11321142" cy="9906000"/>
          </a:xfrm>
          <a:prstGeom prst="rect">
            <a:avLst/>
          </a:prstGeom>
          <a:noFill/>
          <a:ln>
            <a:noFill/>
          </a:ln>
        </p:spPr>
      </p:pic>
      <p:sp>
        <p:nvSpPr>
          <p:cNvPr id="233" name="Google Shape;233;p53"/>
          <p:cNvSpPr txBox="1"/>
          <p:nvPr/>
        </p:nvSpPr>
        <p:spPr>
          <a:xfrm>
            <a:off x="6934200" y="4349055"/>
            <a:ext cx="3733800"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C00000"/>
                </a:solidFill>
                <a:latin typeface="Calibri"/>
                <a:ea typeface="Calibri"/>
                <a:cs typeface="Calibri"/>
                <a:sym typeface="Calibri"/>
              </a:rPr>
              <a:t>In the US, we have added car accidents and suicide into the Top 10.</a:t>
            </a:r>
            <a:endParaRPr sz="2800">
              <a:solidFill>
                <a:srgbClr val="C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54"/>
          <p:cNvSpPr txBox="1"/>
          <p:nvPr>
            <p:ph idx="4294967295" type="title"/>
          </p:nvPr>
        </p:nvSpPr>
        <p:spPr>
          <a:xfrm>
            <a:off x="0" y="0"/>
            <a:ext cx="6362700"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600" u="none" cap="none" strike="noStrike">
                <a:solidFill>
                  <a:srgbClr val="C00000"/>
                </a:solidFill>
                <a:latin typeface="Calibri"/>
                <a:ea typeface="Calibri"/>
                <a:cs typeface="Calibri"/>
                <a:sym typeface="Calibri"/>
              </a:rPr>
              <a:t>Atherosclerotic Artery Disease</a:t>
            </a:r>
            <a:endParaRPr/>
          </a:p>
        </p:txBody>
      </p:sp>
      <p:sp>
        <p:nvSpPr>
          <p:cNvPr id="239" name="Google Shape;239;p54"/>
          <p:cNvSpPr txBox="1"/>
          <p:nvPr/>
        </p:nvSpPr>
        <p:spPr>
          <a:xfrm>
            <a:off x="1066800" y="1373535"/>
            <a:ext cx="4953000" cy="3539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Calibri"/>
                <a:ea typeface="Calibri"/>
                <a:cs typeface="Calibri"/>
                <a:sym typeface="Calibri"/>
              </a:rPr>
              <a:t>Coronary Artery Disease:</a:t>
            </a:r>
            <a:endParaRPr/>
          </a:p>
          <a:p>
            <a:pPr indent="0" lvl="0" marL="0" marR="0" rtl="0" algn="l">
              <a:spcBef>
                <a:spcPts val="0"/>
              </a:spcBef>
              <a:spcAft>
                <a:spcPts val="0"/>
              </a:spcAft>
              <a:buNone/>
            </a:pPr>
            <a:r>
              <a:rPr lang="en-US" sz="2800">
                <a:solidFill>
                  <a:srgbClr val="C00000"/>
                </a:solidFill>
                <a:latin typeface="Calibri"/>
                <a:ea typeface="Calibri"/>
                <a:cs typeface="Calibri"/>
                <a:sym typeface="Calibri"/>
              </a:rPr>
              <a:t>Blockage (stenosis) of the coronary arteries that feed blood to the heart muscle.</a:t>
            </a:r>
            <a:endParaRPr/>
          </a:p>
          <a:p>
            <a:pPr indent="0" lvl="0" marL="0" marR="0" rtl="0" algn="l">
              <a:spcBef>
                <a:spcPts val="0"/>
              </a:spcBef>
              <a:spcAft>
                <a:spcPts val="0"/>
              </a:spcAft>
              <a:buNone/>
            </a:pPr>
            <a:r>
              <a:t/>
            </a:r>
            <a:endParaRPr sz="2800">
              <a:solidFill>
                <a:srgbClr val="C00000"/>
              </a:solidFill>
              <a:latin typeface="Calibri"/>
              <a:ea typeface="Calibri"/>
              <a:cs typeface="Calibri"/>
              <a:sym typeface="Calibri"/>
            </a:endParaRPr>
          </a:p>
          <a:p>
            <a:pPr indent="0" lvl="0" marL="0" marR="0" rtl="0" algn="l">
              <a:spcBef>
                <a:spcPts val="0"/>
              </a:spcBef>
              <a:spcAft>
                <a:spcPts val="0"/>
              </a:spcAft>
              <a:buNone/>
            </a:pPr>
            <a:r>
              <a:rPr b="1" lang="en-US" sz="2800">
                <a:solidFill>
                  <a:srgbClr val="C00000"/>
                </a:solidFill>
                <a:latin typeface="Calibri"/>
                <a:ea typeface="Calibri"/>
                <a:cs typeface="Calibri"/>
                <a:sym typeface="Calibri"/>
              </a:rPr>
              <a:t>Carotid Artery Disease:</a:t>
            </a:r>
            <a:endParaRPr/>
          </a:p>
          <a:p>
            <a:pPr indent="0" lvl="0" marL="0" marR="0" rtl="0" algn="l">
              <a:spcBef>
                <a:spcPts val="0"/>
              </a:spcBef>
              <a:spcAft>
                <a:spcPts val="0"/>
              </a:spcAft>
              <a:buNone/>
            </a:pPr>
            <a:r>
              <a:rPr lang="en-US" sz="2800">
                <a:solidFill>
                  <a:srgbClr val="C00000"/>
                </a:solidFill>
                <a:latin typeface="Calibri"/>
                <a:ea typeface="Calibri"/>
                <a:cs typeface="Calibri"/>
                <a:sym typeface="Calibri"/>
              </a:rPr>
              <a:t>Blockage of the carotid arteries that feed blood to the brain.</a:t>
            </a:r>
            <a:endParaRPr sz="2800">
              <a:solidFill>
                <a:srgbClr val="C00000"/>
              </a:solidFill>
              <a:latin typeface="Calibri"/>
              <a:ea typeface="Calibri"/>
              <a:cs typeface="Calibri"/>
              <a:sym typeface="Calibri"/>
            </a:endParaRPr>
          </a:p>
        </p:txBody>
      </p:sp>
      <p:pic>
        <p:nvPicPr>
          <p:cNvPr id="240" name="Google Shape;240;p54"/>
          <p:cNvPicPr preferRelativeResize="0"/>
          <p:nvPr/>
        </p:nvPicPr>
        <p:blipFill rotWithShape="1">
          <a:blip r:embed="rId3">
            <a:alphaModFix/>
          </a:blip>
          <a:srcRect b="0" l="0" r="0" t="0"/>
          <a:stretch/>
        </p:blipFill>
        <p:spPr>
          <a:xfrm>
            <a:off x="6773118" y="2182998"/>
            <a:ext cx="5741004" cy="8351652"/>
          </a:xfrm>
          <a:prstGeom prst="rect">
            <a:avLst/>
          </a:prstGeom>
          <a:noFill/>
          <a:ln>
            <a:noFill/>
          </a:ln>
        </p:spPr>
      </p:pic>
      <p:pic>
        <p:nvPicPr>
          <p:cNvPr id="241" name="Google Shape;241;p54"/>
          <p:cNvPicPr preferRelativeResize="0"/>
          <p:nvPr/>
        </p:nvPicPr>
        <p:blipFill rotWithShape="1">
          <a:blip r:embed="rId4">
            <a:alphaModFix/>
          </a:blip>
          <a:srcRect b="0" l="0" r="0" t="0"/>
          <a:stretch/>
        </p:blipFill>
        <p:spPr>
          <a:xfrm>
            <a:off x="216462" y="5372100"/>
            <a:ext cx="6284772" cy="5200650"/>
          </a:xfrm>
          <a:prstGeom prst="rect">
            <a:avLst/>
          </a:prstGeom>
          <a:noFill/>
          <a:ln>
            <a:noFill/>
          </a:ln>
        </p:spPr>
      </p:pic>
      <p:sp>
        <p:nvSpPr>
          <p:cNvPr id="242" name="Google Shape;242;p54"/>
          <p:cNvSpPr txBox="1"/>
          <p:nvPr/>
        </p:nvSpPr>
        <p:spPr>
          <a:xfrm>
            <a:off x="7315200" y="152238"/>
            <a:ext cx="48768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C00000"/>
                </a:solidFill>
                <a:latin typeface="Calibri"/>
                <a:ea typeface="Calibri"/>
                <a:cs typeface="Calibri"/>
                <a:sym typeface="Calibri"/>
              </a:rPr>
              <a:t>This is ‘emergent’ due to the increased percentage over time.</a:t>
            </a:r>
            <a:endParaRPr sz="2800">
              <a:solidFill>
                <a:srgbClr val="C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55"/>
          <p:cNvSpPr txBox="1"/>
          <p:nvPr>
            <p:ph type="title"/>
          </p:nvPr>
        </p:nvSpPr>
        <p:spPr>
          <a:xfrm>
            <a:off x="0" y="0"/>
            <a:ext cx="12801600" cy="917575"/>
          </a:xfrm>
          <a:prstGeom prst="rect">
            <a:avLst/>
          </a:prstGeom>
          <a:solidFill>
            <a:srgbClr val="495E24"/>
          </a:solidFill>
          <a:ln>
            <a:noFill/>
          </a:ln>
        </p:spPr>
        <p:txBody>
          <a:bodyPr anchorCtr="0" anchor="t" bIns="108650" lIns="135825" spcFirstLastPara="1" rIns="135825" wrap="square" tIns="67900">
            <a:noAutofit/>
          </a:bodyPr>
          <a:lstStyle/>
          <a:p>
            <a:pPr indent="0" lvl="0" marL="0" rtl="0" algn="l">
              <a:spcBef>
                <a:spcPts val="0"/>
              </a:spcBef>
              <a:spcAft>
                <a:spcPts val="0"/>
              </a:spcAft>
              <a:buNone/>
            </a:pPr>
            <a:r>
              <a:rPr lang="en-US" sz="4800"/>
              <a:t>The Standard Risk Factors</a:t>
            </a:r>
            <a:endParaRPr/>
          </a:p>
        </p:txBody>
      </p:sp>
      <p:pic>
        <p:nvPicPr>
          <p:cNvPr descr="risks heart-problem.jpg" id="248" name="Google Shape;248;p55"/>
          <p:cNvPicPr preferRelativeResize="0"/>
          <p:nvPr>
            <p:ph idx="1" type="body"/>
          </p:nvPr>
        </p:nvPicPr>
        <p:blipFill rotWithShape="1">
          <a:blip r:embed="rId3">
            <a:alphaModFix/>
          </a:blip>
          <a:srcRect b="0" l="0" r="0" t="0"/>
          <a:stretch/>
        </p:blipFill>
        <p:spPr>
          <a:xfrm>
            <a:off x="762000" y="1143000"/>
            <a:ext cx="11256963" cy="9331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6"/>
          <p:cNvSpPr txBox="1"/>
          <p:nvPr>
            <p:ph type="title"/>
          </p:nvPr>
        </p:nvSpPr>
        <p:spPr>
          <a:xfrm>
            <a:off x="0" y="0"/>
            <a:ext cx="3124200" cy="685800"/>
          </a:xfrm>
          <a:prstGeom prst="rect">
            <a:avLst/>
          </a:prstGeom>
          <a:noFill/>
          <a:ln>
            <a:noFill/>
          </a:ln>
        </p:spPr>
        <p:txBody>
          <a:bodyPr anchorCtr="0" anchor="t" bIns="108650" lIns="135825" spcFirstLastPara="1" rIns="135825" wrap="square" tIns="67900">
            <a:noAutofit/>
          </a:bodyPr>
          <a:lstStyle/>
          <a:p>
            <a:pPr indent="0" lvl="0" marL="0" rtl="0" algn="l">
              <a:spcBef>
                <a:spcPts val="0"/>
              </a:spcBef>
              <a:spcAft>
                <a:spcPts val="0"/>
              </a:spcAft>
              <a:buNone/>
            </a:pPr>
            <a:r>
              <a:rPr b="1" lang="en-US" sz="3600">
                <a:solidFill>
                  <a:srgbClr val="C00000"/>
                </a:solidFill>
                <a:latin typeface="Calibri"/>
                <a:ea typeface="Calibri"/>
                <a:cs typeface="Calibri"/>
                <a:sym typeface="Calibri"/>
              </a:rPr>
              <a:t>The Real Story</a:t>
            </a:r>
            <a:endParaRPr/>
          </a:p>
        </p:txBody>
      </p:sp>
      <p:pic>
        <p:nvPicPr>
          <p:cNvPr descr="risks heart-problem 2.jpg" id="254" name="Google Shape;254;p56"/>
          <p:cNvPicPr preferRelativeResize="0"/>
          <p:nvPr>
            <p:ph idx="1" type="body"/>
          </p:nvPr>
        </p:nvPicPr>
        <p:blipFill rotWithShape="1">
          <a:blip r:embed="rId3">
            <a:alphaModFix/>
          </a:blip>
          <a:srcRect b="0" l="1653" r="0" t="2783"/>
          <a:stretch/>
        </p:blipFill>
        <p:spPr>
          <a:xfrm>
            <a:off x="381000" y="2133600"/>
            <a:ext cx="11963400" cy="7883525"/>
          </a:xfrm>
          <a:prstGeom prst="rect">
            <a:avLst/>
          </a:prstGeom>
          <a:noFill/>
          <a:ln>
            <a:noFill/>
          </a:ln>
        </p:spPr>
      </p:pic>
      <p:sp>
        <p:nvSpPr>
          <p:cNvPr id="255" name="Google Shape;255;p56"/>
          <p:cNvSpPr txBox="1"/>
          <p:nvPr/>
        </p:nvSpPr>
        <p:spPr>
          <a:xfrm>
            <a:off x="1524000" y="1395740"/>
            <a:ext cx="1001607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Calibri"/>
                <a:ea typeface="Calibri"/>
                <a:cs typeface="Calibri"/>
                <a:sym typeface="Calibri"/>
              </a:rPr>
              <a:t>Inflammation from any source can get and keep the process rolling</a:t>
            </a:r>
            <a:endParaRPr b="1" sz="2800">
              <a:solidFill>
                <a:srgbClr val="C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7"/>
          <p:cNvSpPr txBox="1"/>
          <p:nvPr>
            <p:ph type="title"/>
          </p:nvPr>
        </p:nvSpPr>
        <p:spPr>
          <a:xfrm>
            <a:off x="152400" y="304800"/>
            <a:ext cx="11734800" cy="762000"/>
          </a:xfrm>
          <a:prstGeom prst="rect">
            <a:avLst/>
          </a:prstGeom>
          <a:noFill/>
          <a:ln>
            <a:noFill/>
          </a:ln>
        </p:spPr>
        <p:txBody>
          <a:bodyPr anchorCtr="0" anchor="t" bIns="108650" lIns="135825" spcFirstLastPara="1" rIns="135825" wrap="square" tIns="67900">
            <a:noAutofit/>
          </a:bodyPr>
          <a:lstStyle/>
          <a:p>
            <a:pPr indent="0" lvl="0" marL="0" rtl="0" algn="l">
              <a:spcBef>
                <a:spcPts val="0"/>
              </a:spcBef>
              <a:spcAft>
                <a:spcPts val="0"/>
              </a:spcAft>
              <a:buNone/>
            </a:pPr>
            <a:r>
              <a:rPr b="1" lang="en-US" sz="3600">
                <a:solidFill>
                  <a:srgbClr val="C00000"/>
                </a:solidFill>
                <a:latin typeface="Calibri"/>
                <a:ea typeface="Calibri"/>
                <a:cs typeface="Calibri"/>
                <a:sym typeface="Calibri"/>
              </a:rPr>
              <a:t>Cancer is many different diseases with some commonalities</a:t>
            </a:r>
            <a:endParaRPr/>
          </a:p>
        </p:txBody>
      </p:sp>
      <p:sp>
        <p:nvSpPr>
          <p:cNvPr id="261" name="Google Shape;261;p57"/>
          <p:cNvSpPr/>
          <p:nvPr/>
        </p:nvSpPr>
        <p:spPr>
          <a:xfrm>
            <a:off x="533400" y="1066800"/>
            <a:ext cx="11887200" cy="7571303"/>
          </a:xfrm>
          <a:prstGeom prst="rect">
            <a:avLst/>
          </a:prstGeom>
          <a:noFill/>
          <a:ln>
            <a:noFill/>
          </a:ln>
        </p:spPr>
        <p:txBody>
          <a:bodyPr anchorCtr="0" anchor="ctr" bIns="45700" lIns="91425" spcFirstLastPara="1" rIns="91425" wrap="square" tIns="45700">
            <a:noAutofit/>
          </a:bodyPr>
          <a:lstStyle/>
          <a:p>
            <a:pPr indent="-457200" lvl="0" marL="914400" marR="0" rtl="0" algn="l">
              <a:spcBef>
                <a:spcPts val="0"/>
              </a:spcBef>
              <a:spcAft>
                <a:spcPts val="0"/>
              </a:spcAft>
              <a:buClr>
                <a:srgbClr val="C00000"/>
              </a:buClr>
              <a:buSzPts val="2800"/>
              <a:buFont typeface="Calibri"/>
              <a:buChar char="•"/>
            </a:pPr>
            <a:r>
              <a:rPr lang="en-US" sz="2800">
                <a:solidFill>
                  <a:srgbClr val="C00000"/>
                </a:solidFill>
                <a:latin typeface="Calibri"/>
                <a:ea typeface="Calibri"/>
                <a:cs typeface="Calibri"/>
                <a:sym typeface="Calibri"/>
              </a:rPr>
              <a:t>Over 100 types of cancers affect humans.</a:t>
            </a:r>
            <a:endParaRPr/>
          </a:p>
          <a:p>
            <a:pPr indent="-457200" lvl="0" marL="914400" marR="0" rtl="0" algn="l">
              <a:spcBef>
                <a:spcPts val="1800"/>
              </a:spcBef>
              <a:spcAft>
                <a:spcPts val="0"/>
              </a:spcAft>
              <a:buClr>
                <a:srgbClr val="C00000"/>
              </a:buClr>
              <a:buSzPts val="2800"/>
              <a:buFont typeface="Calibri"/>
              <a:buChar char="•"/>
            </a:pPr>
            <a:r>
              <a:rPr lang="en-US" sz="2800">
                <a:solidFill>
                  <a:srgbClr val="C00000"/>
                </a:solidFill>
                <a:latin typeface="Calibri"/>
                <a:ea typeface="Calibri"/>
                <a:cs typeface="Calibri"/>
                <a:sym typeface="Calibri"/>
              </a:rPr>
              <a:t>Cancer is a group of diseases involving abnormal cell growth with the potential to invade or spread to other parts of the body. </a:t>
            </a:r>
            <a:endParaRPr/>
          </a:p>
          <a:p>
            <a:pPr indent="-457200" lvl="1" marL="1657350" marR="0" rtl="0" algn="l">
              <a:spcBef>
                <a:spcPts val="600"/>
              </a:spcBef>
              <a:spcAft>
                <a:spcPts val="0"/>
              </a:spcAft>
              <a:buClr>
                <a:srgbClr val="C00000"/>
              </a:buClr>
              <a:buSzPts val="2400"/>
              <a:buFont typeface="Calibri"/>
              <a:buChar char="•"/>
            </a:pPr>
            <a:r>
              <a:rPr b="0" i="0" lang="en-US" sz="2400" u="none" cap="none" strike="noStrike">
                <a:solidFill>
                  <a:srgbClr val="C00000"/>
                </a:solidFill>
                <a:latin typeface="Calibri"/>
                <a:ea typeface="Calibri"/>
                <a:cs typeface="Calibri"/>
                <a:sym typeface="Calibri"/>
              </a:rPr>
              <a:t>These contrast with benign tumors, which do not spread.</a:t>
            </a:r>
            <a:endParaRPr/>
          </a:p>
          <a:p>
            <a:pPr indent="-457200" lvl="0" marL="914400" marR="0" rtl="0" algn="l">
              <a:spcBef>
                <a:spcPts val="1800"/>
              </a:spcBef>
              <a:spcAft>
                <a:spcPts val="0"/>
              </a:spcAft>
              <a:buClr>
                <a:srgbClr val="C00000"/>
              </a:buClr>
              <a:buSzPts val="2800"/>
              <a:buFont typeface="Calibri"/>
              <a:buChar char="•"/>
            </a:pPr>
            <a:r>
              <a:rPr lang="en-US" sz="2800">
                <a:solidFill>
                  <a:srgbClr val="C00000"/>
                </a:solidFill>
                <a:latin typeface="Calibri"/>
                <a:ea typeface="Calibri"/>
                <a:cs typeface="Calibri"/>
                <a:sym typeface="Calibri"/>
              </a:rPr>
              <a:t>Cellular changes cause cells to divide uncontrollably</a:t>
            </a:r>
            <a:endParaRPr/>
          </a:p>
          <a:p>
            <a:pPr indent="-457200" lvl="1" marL="1657350" marR="0" rtl="0" algn="l">
              <a:spcBef>
                <a:spcPts val="600"/>
              </a:spcBef>
              <a:spcAft>
                <a:spcPts val="0"/>
              </a:spcAft>
              <a:buClr>
                <a:srgbClr val="C00000"/>
              </a:buClr>
              <a:buSzPts val="2400"/>
              <a:buFont typeface="Calibri"/>
              <a:buChar char="•"/>
            </a:pPr>
            <a:r>
              <a:rPr b="0" i="0" lang="en-US" sz="2400" u="none" cap="none" strike="noStrike">
                <a:solidFill>
                  <a:srgbClr val="C00000"/>
                </a:solidFill>
                <a:latin typeface="Calibri"/>
                <a:ea typeface="Calibri"/>
                <a:cs typeface="Calibri"/>
                <a:sym typeface="Calibri"/>
              </a:rPr>
              <a:t>Some divide very quickly, while others divide more slowly</a:t>
            </a:r>
            <a:endParaRPr/>
          </a:p>
          <a:p>
            <a:pPr indent="-457200" lvl="1" marL="1657350" marR="0" rtl="0" algn="l">
              <a:spcBef>
                <a:spcPts val="600"/>
              </a:spcBef>
              <a:spcAft>
                <a:spcPts val="0"/>
              </a:spcAft>
              <a:buClr>
                <a:srgbClr val="C00000"/>
              </a:buClr>
              <a:buSzPts val="2400"/>
              <a:buFont typeface="Calibri"/>
              <a:buChar char="•"/>
            </a:pPr>
            <a:r>
              <a:rPr b="0" i="0" lang="en-US" sz="2400" u="none" cap="none" strike="noStrike">
                <a:solidFill>
                  <a:srgbClr val="C00000"/>
                </a:solidFill>
                <a:latin typeface="Calibri"/>
                <a:ea typeface="Calibri"/>
                <a:cs typeface="Calibri"/>
                <a:sym typeface="Calibri"/>
              </a:rPr>
              <a:t>Normally, cells behaving abnormally must undergo apoptosis</a:t>
            </a:r>
            <a:endParaRPr/>
          </a:p>
          <a:p>
            <a:pPr indent="-457200" lvl="1" marL="1657350" marR="0" rtl="0" algn="l">
              <a:spcBef>
                <a:spcPts val="600"/>
              </a:spcBef>
              <a:spcAft>
                <a:spcPts val="0"/>
              </a:spcAft>
              <a:buClr>
                <a:srgbClr val="C00000"/>
              </a:buClr>
              <a:buSzPts val="2400"/>
              <a:buFont typeface="Calibri"/>
              <a:buChar char="•"/>
            </a:pPr>
            <a:r>
              <a:rPr b="0" i="0" lang="en-US" sz="2400" u="none" cap="none" strike="noStrike">
                <a:solidFill>
                  <a:srgbClr val="C00000"/>
                </a:solidFill>
                <a:latin typeface="Calibri"/>
                <a:ea typeface="Calibri"/>
                <a:cs typeface="Calibri"/>
                <a:sym typeface="Calibri"/>
              </a:rPr>
              <a:t>The changes to cancer cells always include evasion of apoptosis</a:t>
            </a:r>
            <a:endParaRPr/>
          </a:p>
          <a:p>
            <a:pPr indent="-457200" lvl="0" marL="914400" marR="0" rtl="0" algn="l">
              <a:spcBef>
                <a:spcPts val="1800"/>
              </a:spcBef>
              <a:spcAft>
                <a:spcPts val="0"/>
              </a:spcAft>
              <a:buClr>
                <a:srgbClr val="C00000"/>
              </a:buClr>
              <a:buSzPts val="2800"/>
              <a:buFont typeface="Calibri"/>
              <a:buChar char="•"/>
            </a:pPr>
            <a:r>
              <a:rPr lang="en-US" sz="2800">
                <a:solidFill>
                  <a:srgbClr val="C00000"/>
                </a:solidFill>
                <a:latin typeface="Calibri"/>
                <a:ea typeface="Calibri"/>
                <a:cs typeface="Calibri"/>
                <a:sym typeface="Calibri"/>
              </a:rPr>
              <a:t>Some form solid tumors but blood cell cancers do not.</a:t>
            </a:r>
            <a:endParaRPr/>
          </a:p>
          <a:p>
            <a:pPr indent="-457200" lvl="0" marL="914400" marR="0" rtl="0" algn="l">
              <a:spcBef>
                <a:spcPts val="1800"/>
              </a:spcBef>
              <a:spcAft>
                <a:spcPts val="0"/>
              </a:spcAft>
              <a:buClr>
                <a:srgbClr val="C00000"/>
              </a:buClr>
              <a:buSzPts val="2800"/>
              <a:buFont typeface="Calibri"/>
              <a:buChar char="•"/>
            </a:pPr>
            <a:r>
              <a:rPr lang="en-US" sz="2800">
                <a:solidFill>
                  <a:srgbClr val="C00000"/>
                </a:solidFill>
                <a:latin typeface="Calibri"/>
                <a:ea typeface="Calibri"/>
                <a:cs typeface="Calibri"/>
                <a:sym typeface="Calibri"/>
              </a:rPr>
              <a:t>Typically, many genetic changes are required before cancer develops.</a:t>
            </a:r>
            <a:endParaRPr/>
          </a:p>
          <a:p>
            <a:pPr indent="-457200" lvl="0" marL="914400" marR="0" rtl="0" algn="l">
              <a:spcBef>
                <a:spcPts val="1800"/>
              </a:spcBef>
              <a:spcAft>
                <a:spcPts val="0"/>
              </a:spcAft>
              <a:buClr>
                <a:srgbClr val="C00000"/>
              </a:buClr>
              <a:buSzPts val="2800"/>
              <a:buFont typeface="Calibri"/>
              <a:buChar char="•"/>
            </a:pPr>
            <a:r>
              <a:rPr lang="en-US" sz="2800">
                <a:solidFill>
                  <a:srgbClr val="C00000"/>
                </a:solidFill>
                <a:latin typeface="Calibri"/>
                <a:ea typeface="Calibri"/>
                <a:cs typeface="Calibri"/>
                <a:sym typeface="Calibri"/>
              </a:rPr>
              <a:t>Many cancers occur at a higher rate in developed countries as more people live to an old age and as lifestyle changes occur.</a:t>
            </a:r>
            <a:endParaRPr/>
          </a:p>
          <a:p>
            <a:pPr indent="-457200" lvl="0" marL="914400" marR="0" rtl="0" algn="l">
              <a:spcBef>
                <a:spcPts val="1800"/>
              </a:spcBef>
              <a:spcAft>
                <a:spcPts val="0"/>
              </a:spcAft>
              <a:buClr>
                <a:srgbClr val="C00000"/>
              </a:buClr>
              <a:buSzPts val="2800"/>
              <a:buFont typeface="Calibri"/>
              <a:buChar char="•"/>
            </a:pPr>
            <a:r>
              <a:rPr lang="en-US" sz="2800">
                <a:solidFill>
                  <a:srgbClr val="C00000"/>
                </a:solidFill>
                <a:latin typeface="Calibri"/>
                <a:ea typeface="Calibri"/>
                <a:cs typeface="Calibri"/>
                <a:sym typeface="Calibri"/>
              </a:rPr>
              <a:t>The financial costs of cancer were estimated at $1.16 trillion USD per year as of 2010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